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7" r:id="rId1"/>
  </p:sldMasterIdLst>
  <p:notesMasterIdLst>
    <p:notesMasterId r:id="rId19"/>
  </p:notesMasterIdLst>
  <p:handoutMasterIdLst>
    <p:handoutMasterId r:id="rId20"/>
  </p:handoutMasterIdLst>
  <p:sldIdLst>
    <p:sldId id="375" r:id="rId2"/>
    <p:sldId id="279" r:id="rId3"/>
    <p:sldId id="359" r:id="rId4"/>
    <p:sldId id="363" r:id="rId5"/>
    <p:sldId id="287" r:id="rId6"/>
    <p:sldId id="381" r:id="rId7"/>
    <p:sldId id="368" r:id="rId8"/>
    <p:sldId id="369" r:id="rId9"/>
    <p:sldId id="371" r:id="rId10"/>
    <p:sldId id="367" r:id="rId11"/>
    <p:sldId id="370" r:id="rId12"/>
    <p:sldId id="379" r:id="rId13"/>
    <p:sldId id="372" r:id="rId14"/>
    <p:sldId id="377" r:id="rId15"/>
    <p:sldId id="373" r:id="rId16"/>
    <p:sldId id="380" r:id="rId17"/>
    <p:sldId id="378" r:id="rId18"/>
  </p:sldIdLst>
  <p:sldSz cx="12192000" cy="6858000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699"/>
    <a:srgbClr val="FF66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7EB3A-DEF2-45FE-9EEA-9F908ED029A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3944BA7F-626A-497E-867E-6E8D2B487E90}">
      <dgm:prSet phldrT="[文字]"/>
      <dgm:spPr/>
      <dgm:t>
        <a:bodyPr/>
        <a:lstStyle/>
        <a:p>
          <a: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Credits</a:t>
          </a:r>
        </a:p>
        <a:p>
          <a: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Required Courses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45DD5-9256-4D4E-963B-AF5143CAE5AD}" type="parTrans" cxnId="{72FAE038-A1A8-410F-9483-189959EC4C4D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F14DCD-CEAC-4BD2-85F5-0141DB722257}" type="sibTrans" cxnId="{72FAE038-A1A8-410F-9483-189959EC4C4D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7F21EE-9C1C-4D54-B9C8-1A95FF08C4A7}">
      <dgm:prSet phldrT="[文字]"/>
      <dgm:spPr/>
      <dgm:t>
        <a:bodyPr/>
        <a:lstStyle/>
        <a:p>
          <a: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Credits</a:t>
          </a:r>
        </a:p>
        <a:p>
          <a: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Elective Courses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64006C-2CC8-42C1-B00A-0C610C3F52F1}" type="parTrans" cxnId="{17A9CFB6-0F2B-410F-A3CC-90D9B5148F39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1DE0B1-7100-4EEB-AA89-CBE7DF6A4FE6}" type="sibTrans" cxnId="{17A9CFB6-0F2B-410F-A3CC-90D9B5148F39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2E52EB-FB26-4C4A-A5B6-84277D503CDD}">
      <dgm:prSet phldrT="[文字]"/>
      <dgm:spPr/>
      <dgm:t>
        <a:bodyPr/>
        <a:lstStyle/>
        <a:p>
          <a: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Credits</a:t>
          </a:r>
        </a:p>
        <a:p>
          <a: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Thesis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065C7A-C66B-4E42-8A7C-2F568534A8B8}" type="parTrans" cxnId="{2E01D146-FDD6-44C7-AD9A-4A1D65D405A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53A8B4-F2DD-4DC7-BC91-DA4BD70A75BA}" type="sibTrans" cxnId="{2E01D146-FDD6-44C7-AD9A-4A1D65D405A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889D8F-6341-4D00-A4A2-F23D61002B33}" type="pres">
      <dgm:prSet presAssocID="{3D17EB3A-DEF2-45FE-9EEA-9F908ED029A9}" presName="CompostProcess" presStyleCnt="0">
        <dgm:presLayoutVars>
          <dgm:dir/>
          <dgm:resizeHandles val="exact"/>
        </dgm:presLayoutVars>
      </dgm:prSet>
      <dgm:spPr/>
    </dgm:pt>
    <dgm:pt modelId="{7AEC236C-22BA-4890-BB1B-4C22894D1DF4}" type="pres">
      <dgm:prSet presAssocID="{3D17EB3A-DEF2-45FE-9EEA-9F908ED029A9}" presName="arrow" presStyleLbl="bgShp" presStyleIdx="0" presStyleCnt="1"/>
      <dgm:spPr/>
    </dgm:pt>
    <dgm:pt modelId="{737DC266-1052-4032-9356-F83069B79DA8}" type="pres">
      <dgm:prSet presAssocID="{3D17EB3A-DEF2-45FE-9EEA-9F908ED029A9}" presName="linearProcess" presStyleCnt="0"/>
      <dgm:spPr/>
    </dgm:pt>
    <dgm:pt modelId="{E33895E6-9685-4099-A59B-E8841DB5A4DC}" type="pres">
      <dgm:prSet presAssocID="{3944BA7F-626A-497E-867E-6E8D2B487E90}" presName="textNode" presStyleLbl="node1" presStyleIdx="0" presStyleCnt="3">
        <dgm:presLayoutVars>
          <dgm:bulletEnabled val="1"/>
        </dgm:presLayoutVars>
      </dgm:prSet>
      <dgm:spPr/>
    </dgm:pt>
    <dgm:pt modelId="{C0C18790-BD2F-46D1-A6CD-302E4EC76D13}" type="pres">
      <dgm:prSet presAssocID="{1AF14DCD-CEAC-4BD2-85F5-0141DB722257}" presName="sibTrans" presStyleCnt="0"/>
      <dgm:spPr/>
    </dgm:pt>
    <dgm:pt modelId="{17DCD226-C26F-4AC0-A176-F51DF3DAAF54}" type="pres">
      <dgm:prSet presAssocID="{F67F21EE-9C1C-4D54-B9C8-1A95FF08C4A7}" presName="textNode" presStyleLbl="node1" presStyleIdx="1" presStyleCnt="3">
        <dgm:presLayoutVars>
          <dgm:bulletEnabled val="1"/>
        </dgm:presLayoutVars>
      </dgm:prSet>
      <dgm:spPr/>
    </dgm:pt>
    <dgm:pt modelId="{A0A23837-C6F6-4AEC-B473-64DEE3AF3239}" type="pres">
      <dgm:prSet presAssocID="{B21DE0B1-7100-4EEB-AA89-CBE7DF6A4FE6}" presName="sibTrans" presStyleCnt="0"/>
      <dgm:spPr/>
    </dgm:pt>
    <dgm:pt modelId="{87891F8B-8D44-4DF5-BFA6-A7B74D274DB1}" type="pres">
      <dgm:prSet presAssocID="{A42E52EB-FB26-4C4A-A5B6-84277D503CD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541D30E-FAEB-4DC5-B7B6-6E66C3E643CA}" type="presOf" srcId="{F67F21EE-9C1C-4D54-B9C8-1A95FF08C4A7}" destId="{17DCD226-C26F-4AC0-A176-F51DF3DAAF54}" srcOrd="0" destOrd="0" presId="urn:microsoft.com/office/officeart/2005/8/layout/hProcess9"/>
    <dgm:cxn modelId="{72FAE038-A1A8-410F-9483-189959EC4C4D}" srcId="{3D17EB3A-DEF2-45FE-9EEA-9F908ED029A9}" destId="{3944BA7F-626A-497E-867E-6E8D2B487E90}" srcOrd="0" destOrd="0" parTransId="{94345DD5-9256-4D4E-963B-AF5143CAE5AD}" sibTransId="{1AF14DCD-CEAC-4BD2-85F5-0141DB722257}"/>
    <dgm:cxn modelId="{341CDC5B-83EF-4B20-BF39-24D8F1313B8C}" type="presOf" srcId="{A42E52EB-FB26-4C4A-A5B6-84277D503CDD}" destId="{87891F8B-8D44-4DF5-BFA6-A7B74D274DB1}" srcOrd="0" destOrd="0" presId="urn:microsoft.com/office/officeart/2005/8/layout/hProcess9"/>
    <dgm:cxn modelId="{2E01D146-FDD6-44C7-AD9A-4A1D65D405AF}" srcId="{3D17EB3A-DEF2-45FE-9EEA-9F908ED029A9}" destId="{A42E52EB-FB26-4C4A-A5B6-84277D503CDD}" srcOrd="2" destOrd="0" parTransId="{87065C7A-C66B-4E42-8A7C-2F568534A8B8}" sibTransId="{C953A8B4-F2DD-4DC7-BC91-DA4BD70A75BA}"/>
    <dgm:cxn modelId="{EF17E885-2B07-4260-B421-D0F6EA020C20}" type="presOf" srcId="{3D17EB3A-DEF2-45FE-9EEA-9F908ED029A9}" destId="{BF889D8F-6341-4D00-A4A2-F23D61002B33}" srcOrd="0" destOrd="0" presId="urn:microsoft.com/office/officeart/2005/8/layout/hProcess9"/>
    <dgm:cxn modelId="{17A9CFB6-0F2B-410F-A3CC-90D9B5148F39}" srcId="{3D17EB3A-DEF2-45FE-9EEA-9F908ED029A9}" destId="{F67F21EE-9C1C-4D54-B9C8-1A95FF08C4A7}" srcOrd="1" destOrd="0" parTransId="{2C64006C-2CC8-42C1-B00A-0C610C3F52F1}" sibTransId="{B21DE0B1-7100-4EEB-AA89-CBE7DF6A4FE6}"/>
    <dgm:cxn modelId="{4355C6EF-BC49-4FF4-A67D-E01278B24AA6}" type="presOf" srcId="{3944BA7F-626A-497E-867E-6E8D2B487E90}" destId="{E33895E6-9685-4099-A59B-E8841DB5A4DC}" srcOrd="0" destOrd="0" presId="urn:microsoft.com/office/officeart/2005/8/layout/hProcess9"/>
    <dgm:cxn modelId="{C22D0006-C8EC-49EA-8622-2A89B75451DE}" type="presParOf" srcId="{BF889D8F-6341-4D00-A4A2-F23D61002B33}" destId="{7AEC236C-22BA-4890-BB1B-4C22894D1DF4}" srcOrd="0" destOrd="0" presId="urn:microsoft.com/office/officeart/2005/8/layout/hProcess9"/>
    <dgm:cxn modelId="{65E8CC2B-A62C-4A58-A86E-90813663813A}" type="presParOf" srcId="{BF889D8F-6341-4D00-A4A2-F23D61002B33}" destId="{737DC266-1052-4032-9356-F83069B79DA8}" srcOrd="1" destOrd="0" presId="urn:microsoft.com/office/officeart/2005/8/layout/hProcess9"/>
    <dgm:cxn modelId="{E7EF85ED-14AA-4207-A9CF-D3496678F4D4}" type="presParOf" srcId="{737DC266-1052-4032-9356-F83069B79DA8}" destId="{E33895E6-9685-4099-A59B-E8841DB5A4DC}" srcOrd="0" destOrd="0" presId="urn:microsoft.com/office/officeart/2005/8/layout/hProcess9"/>
    <dgm:cxn modelId="{DAF10B63-298F-4B3A-BC49-52A5B3A4C6DA}" type="presParOf" srcId="{737DC266-1052-4032-9356-F83069B79DA8}" destId="{C0C18790-BD2F-46D1-A6CD-302E4EC76D13}" srcOrd="1" destOrd="0" presId="urn:microsoft.com/office/officeart/2005/8/layout/hProcess9"/>
    <dgm:cxn modelId="{860D1EDB-EE20-40E1-8F57-4A62456D3A27}" type="presParOf" srcId="{737DC266-1052-4032-9356-F83069B79DA8}" destId="{17DCD226-C26F-4AC0-A176-F51DF3DAAF54}" srcOrd="2" destOrd="0" presId="urn:microsoft.com/office/officeart/2005/8/layout/hProcess9"/>
    <dgm:cxn modelId="{8F38831F-DA6E-4665-96B4-F2C1D68D1B86}" type="presParOf" srcId="{737DC266-1052-4032-9356-F83069B79DA8}" destId="{A0A23837-C6F6-4AEC-B473-64DEE3AF3239}" srcOrd="3" destOrd="0" presId="urn:microsoft.com/office/officeart/2005/8/layout/hProcess9"/>
    <dgm:cxn modelId="{43D2EB3D-98AB-42FE-8CF3-2077ACD2F0A1}" type="presParOf" srcId="{737DC266-1052-4032-9356-F83069B79DA8}" destId="{87891F8B-8D44-4DF5-BFA6-A7B74D274D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17EB3A-DEF2-45FE-9EEA-9F908ED029A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3944BA7F-626A-497E-867E-6E8D2B487E90}">
      <dgm:prSet phldrT="[文字]"/>
      <dgm:spPr/>
      <dgm:t>
        <a:bodyPr/>
        <a:lstStyle/>
        <a:p>
          <a: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Credits</a:t>
          </a:r>
        </a:p>
        <a:p>
          <a: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Required Courses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45DD5-9256-4D4E-963B-AF5143CAE5AD}" type="parTrans" cxnId="{72FAE038-A1A8-410F-9483-189959EC4C4D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F14DCD-CEAC-4BD2-85F5-0141DB722257}" type="sibTrans" cxnId="{72FAE038-A1A8-410F-9483-189959EC4C4D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7F21EE-9C1C-4D54-B9C8-1A95FF08C4A7}">
      <dgm:prSet phldrT="[文字]"/>
      <dgm:spPr/>
      <dgm:t>
        <a:bodyPr/>
        <a:lstStyle/>
        <a:p>
          <a: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Credits</a:t>
          </a:r>
        </a:p>
        <a:p>
          <a: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Elective Courses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64006C-2CC8-42C1-B00A-0C610C3F52F1}" type="parTrans" cxnId="{17A9CFB6-0F2B-410F-A3CC-90D9B5148F39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1DE0B1-7100-4EEB-AA89-CBE7DF6A4FE6}" type="sibTrans" cxnId="{17A9CFB6-0F2B-410F-A3CC-90D9B5148F39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2E52EB-FB26-4C4A-A5B6-84277D503CDD}">
      <dgm:prSet phldrT="[文字]"/>
      <dgm:spPr/>
      <dgm:t>
        <a:bodyPr/>
        <a:lstStyle/>
        <a:p>
          <a: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Credits</a:t>
          </a:r>
        </a:p>
        <a:p>
          <a: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Thesis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065C7A-C66B-4E42-8A7C-2F568534A8B8}" type="parTrans" cxnId="{2E01D146-FDD6-44C7-AD9A-4A1D65D405A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53A8B4-F2DD-4DC7-BC91-DA4BD70A75BA}" type="sibTrans" cxnId="{2E01D146-FDD6-44C7-AD9A-4A1D65D405A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889D8F-6341-4D00-A4A2-F23D61002B33}" type="pres">
      <dgm:prSet presAssocID="{3D17EB3A-DEF2-45FE-9EEA-9F908ED029A9}" presName="CompostProcess" presStyleCnt="0">
        <dgm:presLayoutVars>
          <dgm:dir/>
          <dgm:resizeHandles val="exact"/>
        </dgm:presLayoutVars>
      </dgm:prSet>
      <dgm:spPr/>
    </dgm:pt>
    <dgm:pt modelId="{7AEC236C-22BA-4890-BB1B-4C22894D1DF4}" type="pres">
      <dgm:prSet presAssocID="{3D17EB3A-DEF2-45FE-9EEA-9F908ED029A9}" presName="arrow" presStyleLbl="bgShp" presStyleIdx="0" presStyleCnt="1"/>
      <dgm:spPr/>
    </dgm:pt>
    <dgm:pt modelId="{737DC266-1052-4032-9356-F83069B79DA8}" type="pres">
      <dgm:prSet presAssocID="{3D17EB3A-DEF2-45FE-9EEA-9F908ED029A9}" presName="linearProcess" presStyleCnt="0"/>
      <dgm:spPr/>
    </dgm:pt>
    <dgm:pt modelId="{E33895E6-9685-4099-A59B-E8841DB5A4DC}" type="pres">
      <dgm:prSet presAssocID="{3944BA7F-626A-497E-867E-6E8D2B487E90}" presName="textNode" presStyleLbl="node1" presStyleIdx="0" presStyleCnt="3">
        <dgm:presLayoutVars>
          <dgm:bulletEnabled val="1"/>
        </dgm:presLayoutVars>
      </dgm:prSet>
      <dgm:spPr/>
    </dgm:pt>
    <dgm:pt modelId="{C0C18790-BD2F-46D1-A6CD-302E4EC76D13}" type="pres">
      <dgm:prSet presAssocID="{1AF14DCD-CEAC-4BD2-85F5-0141DB722257}" presName="sibTrans" presStyleCnt="0"/>
      <dgm:spPr/>
    </dgm:pt>
    <dgm:pt modelId="{17DCD226-C26F-4AC0-A176-F51DF3DAAF54}" type="pres">
      <dgm:prSet presAssocID="{F67F21EE-9C1C-4D54-B9C8-1A95FF08C4A7}" presName="textNode" presStyleLbl="node1" presStyleIdx="1" presStyleCnt="3">
        <dgm:presLayoutVars>
          <dgm:bulletEnabled val="1"/>
        </dgm:presLayoutVars>
      </dgm:prSet>
      <dgm:spPr/>
    </dgm:pt>
    <dgm:pt modelId="{A0A23837-C6F6-4AEC-B473-64DEE3AF3239}" type="pres">
      <dgm:prSet presAssocID="{B21DE0B1-7100-4EEB-AA89-CBE7DF6A4FE6}" presName="sibTrans" presStyleCnt="0"/>
      <dgm:spPr/>
    </dgm:pt>
    <dgm:pt modelId="{87891F8B-8D44-4DF5-BFA6-A7B74D274DB1}" type="pres">
      <dgm:prSet presAssocID="{A42E52EB-FB26-4C4A-A5B6-84277D503CD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541D30E-FAEB-4DC5-B7B6-6E66C3E643CA}" type="presOf" srcId="{F67F21EE-9C1C-4D54-B9C8-1A95FF08C4A7}" destId="{17DCD226-C26F-4AC0-A176-F51DF3DAAF54}" srcOrd="0" destOrd="0" presId="urn:microsoft.com/office/officeart/2005/8/layout/hProcess9"/>
    <dgm:cxn modelId="{72FAE038-A1A8-410F-9483-189959EC4C4D}" srcId="{3D17EB3A-DEF2-45FE-9EEA-9F908ED029A9}" destId="{3944BA7F-626A-497E-867E-6E8D2B487E90}" srcOrd="0" destOrd="0" parTransId="{94345DD5-9256-4D4E-963B-AF5143CAE5AD}" sibTransId="{1AF14DCD-CEAC-4BD2-85F5-0141DB722257}"/>
    <dgm:cxn modelId="{341CDC5B-83EF-4B20-BF39-24D8F1313B8C}" type="presOf" srcId="{A42E52EB-FB26-4C4A-A5B6-84277D503CDD}" destId="{87891F8B-8D44-4DF5-BFA6-A7B74D274DB1}" srcOrd="0" destOrd="0" presId="urn:microsoft.com/office/officeart/2005/8/layout/hProcess9"/>
    <dgm:cxn modelId="{2E01D146-FDD6-44C7-AD9A-4A1D65D405AF}" srcId="{3D17EB3A-DEF2-45FE-9EEA-9F908ED029A9}" destId="{A42E52EB-FB26-4C4A-A5B6-84277D503CDD}" srcOrd="2" destOrd="0" parTransId="{87065C7A-C66B-4E42-8A7C-2F568534A8B8}" sibTransId="{C953A8B4-F2DD-4DC7-BC91-DA4BD70A75BA}"/>
    <dgm:cxn modelId="{EF17E885-2B07-4260-B421-D0F6EA020C20}" type="presOf" srcId="{3D17EB3A-DEF2-45FE-9EEA-9F908ED029A9}" destId="{BF889D8F-6341-4D00-A4A2-F23D61002B33}" srcOrd="0" destOrd="0" presId="urn:microsoft.com/office/officeart/2005/8/layout/hProcess9"/>
    <dgm:cxn modelId="{17A9CFB6-0F2B-410F-A3CC-90D9B5148F39}" srcId="{3D17EB3A-DEF2-45FE-9EEA-9F908ED029A9}" destId="{F67F21EE-9C1C-4D54-B9C8-1A95FF08C4A7}" srcOrd="1" destOrd="0" parTransId="{2C64006C-2CC8-42C1-B00A-0C610C3F52F1}" sibTransId="{B21DE0B1-7100-4EEB-AA89-CBE7DF6A4FE6}"/>
    <dgm:cxn modelId="{4355C6EF-BC49-4FF4-A67D-E01278B24AA6}" type="presOf" srcId="{3944BA7F-626A-497E-867E-6E8D2B487E90}" destId="{E33895E6-9685-4099-A59B-E8841DB5A4DC}" srcOrd="0" destOrd="0" presId="urn:microsoft.com/office/officeart/2005/8/layout/hProcess9"/>
    <dgm:cxn modelId="{C22D0006-C8EC-49EA-8622-2A89B75451DE}" type="presParOf" srcId="{BF889D8F-6341-4D00-A4A2-F23D61002B33}" destId="{7AEC236C-22BA-4890-BB1B-4C22894D1DF4}" srcOrd="0" destOrd="0" presId="urn:microsoft.com/office/officeart/2005/8/layout/hProcess9"/>
    <dgm:cxn modelId="{65E8CC2B-A62C-4A58-A86E-90813663813A}" type="presParOf" srcId="{BF889D8F-6341-4D00-A4A2-F23D61002B33}" destId="{737DC266-1052-4032-9356-F83069B79DA8}" srcOrd="1" destOrd="0" presId="urn:microsoft.com/office/officeart/2005/8/layout/hProcess9"/>
    <dgm:cxn modelId="{E7EF85ED-14AA-4207-A9CF-D3496678F4D4}" type="presParOf" srcId="{737DC266-1052-4032-9356-F83069B79DA8}" destId="{E33895E6-9685-4099-A59B-E8841DB5A4DC}" srcOrd="0" destOrd="0" presId="urn:microsoft.com/office/officeart/2005/8/layout/hProcess9"/>
    <dgm:cxn modelId="{DAF10B63-298F-4B3A-BC49-52A5B3A4C6DA}" type="presParOf" srcId="{737DC266-1052-4032-9356-F83069B79DA8}" destId="{C0C18790-BD2F-46D1-A6CD-302E4EC76D13}" srcOrd="1" destOrd="0" presId="urn:microsoft.com/office/officeart/2005/8/layout/hProcess9"/>
    <dgm:cxn modelId="{860D1EDB-EE20-40E1-8F57-4A62456D3A27}" type="presParOf" srcId="{737DC266-1052-4032-9356-F83069B79DA8}" destId="{17DCD226-C26F-4AC0-A176-F51DF3DAAF54}" srcOrd="2" destOrd="0" presId="urn:microsoft.com/office/officeart/2005/8/layout/hProcess9"/>
    <dgm:cxn modelId="{8F38831F-DA6E-4665-96B4-F2C1D68D1B86}" type="presParOf" srcId="{737DC266-1052-4032-9356-F83069B79DA8}" destId="{A0A23837-C6F6-4AEC-B473-64DEE3AF3239}" srcOrd="3" destOrd="0" presId="urn:microsoft.com/office/officeart/2005/8/layout/hProcess9"/>
    <dgm:cxn modelId="{43D2EB3D-98AB-42FE-8CF3-2077ACD2F0A1}" type="presParOf" srcId="{737DC266-1052-4032-9356-F83069B79DA8}" destId="{87891F8B-8D44-4DF5-BFA6-A7B74D274D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8A18C5-4E5A-4CB2-91FA-AE215776D9EE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4072A09-FEFA-48EF-A09F-336D5139C84D}">
      <dgm:prSet phldrT="[文字]"/>
      <dgm:spPr/>
      <dgm:t>
        <a:bodyPr/>
        <a:lstStyle/>
        <a:p>
          <a:r>
            <a:rPr lang="en-US" altLang="zh-TW" dirty="0"/>
            <a:t>Thesis Advisor</a:t>
          </a:r>
          <a:endParaRPr lang="zh-TW" altLang="en-US" dirty="0"/>
        </a:p>
      </dgm:t>
    </dgm:pt>
    <dgm:pt modelId="{E2627557-35B0-4774-B05A-009B1F5F31C6}" type="parTrans" cxnId="{015B2515-3B8A-4515-9AA6-973EDB3F8E87}">
      <dgm:prSet/>
      <dgm:spPr/>
      <dgm:t>
        <a:bodyPr/>
        <a:lstStyle/>
        <a:p>
          <a:endParaRPr lang="zh-TW" altLang="en-US"/>
        </a:p>
      </dgm:t>
    </dgm:pt>
    <dgm:pt modelId="{4B50D711-BB8C-422E-AE5C-EC33538AD79D}" type="sibTrans" cxnId="{015B2515-3B8A-4515-9AA6-973EDB3F8E87}">
      <dgm:prSet/>
      <dgm:spPr/>
      <dgm:t>
        <a:bodyPr/>
        <a:lstStyle/>
        <a:p>
          <a:endParaRPr lang="zh-TW" altLang="en-US"/>
        </a:p>
      </dgm:t>
    </dgm:pt>
    <dgm:pt modelId="{81E1C2C9-4CE1-4C93-BB2B-1A566344B997}">
      <dgm:prSet phldrT="[文字]" custT="1"/>
      <dgm:spPr/>
      <dgm:t>
        <a:bodyPr/>
        <a:lstStyle/>
        <a:p>
          <a:r>
            <a:rPr lang="en-US" altLang="zh-TW" sz="3200" dirty="0"/>
            <a:t>The first year</a:t>
          </a:r>
          <a:endParaRPr lang="zh-TW" altLang="en-US" sz="3200" dirty="0"/>
        </a:p>
      </dgm:t>
    </dgm:pt>
    <dgm:pt modelId="{0D0904F8-131C-4451-B2E9-D0B95CAA031D}" type="parTrans" cxnId="{1E10D532-4B58-494E-BC21-434FBDBBC955}">
      <dgm:prSet/>
      <dgm:spPr/>
      <dgm:t>
        <a:bodyPr/>
        <a:lstStyle/>
        <a:p>
          <a:endParaRPr lang="zh-TW" altLang="en-US"/>
        </a:p>
      </dgm:t>
    </dgm:pt>
    <dgm:pt modelId="{5C026B19-D319-4F98-967C-219C9394D947}" type="sibTrans" cxnId="{1E10D532-4B58-494E-BC21-434FBDBBC955}">
      <dgm:prSet/>
      <dgm:spPr/>
      <dgm:t>
        <a:bodyPr/>
        <a:lstStyle/>
        <a:p>
          <a:endParaRPr lang="zh-TW" altLang="en-US"/>
        </a:p>
      </dgm:t>
    </dgm:pt>
    <dgm:pt modelId="{A40F992E-1E56-4FF8-A442-33DF419DCC9B}">
      <dgm:prSet phldrT="[文字]"/>
      <dgm:spPr/>
      <dgm:t>
        <a:bodyPr/>
        <a:lstStyle/>
        <a:p>
          <a:r>
            <a:rPr lang="en-US" altLang="zh-TW" dirty="0"/>
            <a:t>Thesis Proposal </a:t>
          </a:r>
          <a:endParaRPr lang="zh-TW" altLang="en-US" dirty="0"/>
        </a:p>
      </dgm:t>
    </dgm:pt>
    <dgm:pt modelId="{90F3EB89-B6E5-45FD-A44B-3917ABCF733B}" type="parTrans" cxnId="{89D6D123-3FC0-47D6-8069-109CC2445E53}">
      <dgm:prSet/>
      <dgm:spPr/>
      <dgm:t>
        <a:bodyPr/>
        <a:lstStyle/>
        <a:p>
          <a:endParaRPr lang="zh-TW" altLang="en-US"/>
        </a:p>
      </dgm:t>
    </dgm:pt>
    <dgm:pt modelId="{07FD0C27-C456-4CFE-B091-40AE980A39D9}" type="sibTrans" cxnId="{89D6D123-3FC0-47D6-8069-109CC2445E53}">
      <dgm:prSet/>
      <dgm:spPr/>
      <dgm:t>
        <a:bodyPr/>
        <a:lstStyle/>
        <a:p>
          <a:endParaRPr lang="zh-TW" altLang="en-US"/>
        </a:p>
      </dgm:t>
    </dgm:pt>
    <dgm:pt modelId="{7ED0F307-EB15-4799-A7E9-2F9BC5F6BD17}">
      <dgm:prSet phldrT="[文字]" custT="1"/>
      <dgm:spPr/>
      <dgm:t>
        <a:bodyPr/>
        <a:lstStyle/>
        <a:p>
          <a:r>
            <a:rPr lang="en-US" altLang="zh-TW" sz="3200" dirty="0"/>
            <a:t>The 1</a:t>
          </a:r>
          <a:r>
            <a:rPr lang="en-US" altLang="zh-TW" sz="3200" baseline="30000" dirty="0"/>
            <a:t>st</a:t>
          </a:r>
          <a:r>
            <a:rPr lang="en-US" altLang="zh-TW" sz="3200" dirty="0"/>
            <a:t> semester of the 2</a:t>
          </a:r>
          <a:r>
            <a:rPr lang="en-US" altLang="zh-TW" sz="3200" baseline="30000" dirty="0"/>
            <a:t>nd</a:t>
          </a:r>
          <a:r>
            <a:rPr lang="en-US" altLang="zh-TW" sz="3200" dirty="0"/>
            <a:t> year</a:t>
          </a:r>
          <a:endParaRPr lang="zh-TW" altLang="en-US" sz="3200" dirty="0"/>
        </a:p>
      </dgm:t>
    </dgm:pt>
    <dgm:pt modelId="{C5356B82-FD0B-4619-AF1B-C5AB78142B8D}" type="parTrans" cxnId="{E81CBF7A-0DD8-460C-869A-234929BB05BB}">
      <dgm:prSet/>
      <dgm:spPr/>
      <dgm:t>
        <a:bodyPr/>
        <a:lstStyle/>
        <a:p>
          <a:endParaRPr lang="zh-TW" altLang="en-US"/>
        </a:p>
      </dgm:t>
    </dgm:pt>
    <dgm:pt modelId="{5E3C932F-BA4A-4F74-A339-5D0894E64058}" type="sibTrans" cxnId="{E81CBF7A-0DD8-460C-869A-234929BB05BB}">
      <dgm:prSet/>
      <dgm:spPr/>
      <dgm:t>
        <a:bodyPr/>
        <a:lstStyle/>
        <a:p>
          <a:endParaRPr lang="zh-TW" altLang="en-US"/>
        </a:p>
      </dgm:t>
    </dgm:pt>
    <dgm:pt modelId="{8EF51175-D6E6-46E1-A04A-53EB8EB29C0D}">
      <dgm:prSet phldrT="[文字]"/>
      <dgm:spPr/>
      <dgm:t>
        <a:bodyPr/>
        <a:lstStyle/>
        <a:p>
          <a:r>
            <a:rPr lang="en-US" altLang="zh-TW" dirty="0"/>
            <a:t>Oral final defense</a:t>
          </a:r>
          <a:endParaRPr lang="zh-TW" altLang="en-US" dirty="0"/>
        </a:p>
      </dgm:t>
    </dgm:pt>
    <dgm:pt modelId="{81D46DC5-D049-431E-AE80-CE1186261C6E}" type="parTrans" cxnId="{8E32D917-9813-4752-930F-62171C63F799}">
      <dgm:prSet/>
      <dgm:spPr/>
      <dgm:t>
        <a:bodyPr/>
        <a:lstStyle/>
        <a:p>
          <a:endParaRPr lang="zh-TW" altLang="en-US"/>
        </a:p>
      </dgm:t>
    </dgm:pt>
    <dgm:pt modelId="{DF1A0814-D3BD-4BBC-93A8-7817BEB9CDB8}" type="sibTrans" cxnId="{8E32D917-9813-4752-930F-62171C63F799}">
      <dgm:prSet/>
      <dgm:spPr/>
      <dgm:t>
        <a:bodyPr/>
        <a:lstStyle/>
        <a:p>
          <a:endParaRPr lang="zh-TW" altLang="en-US"/>
        </a:p>
      </dgm:t>
    </dgm:pt>
    <dgm:pt modelId="{05C553FA-FABB-460C-9A3E-BAFB161FAE1F}">
      <dgm:prSet phldrT="[文字]" custT="1"/>
      <dgm:spPr/>
      <dgm:t>
        <a:bodyPr/>
        <a:lstStyle/>
        <a:p>
          <a:r>
            <a:rPr lang="en-US" altLang="zh-TW" sz="3200" dirty="0"/>
            <a:t>The 2</a:t>
          </a:r>
          <a:r>
            <a:rPr lang="en-US" altLang="zh-TW" sz="3200" baseline="30000" dirty="0"/>
            <a:t>nd</a:t>
          </a:r>
          <a:r>
            <a:rPr lang="en-US" altLang="zh-TW" sz="3200" dirty="0"/>
            <a:t> semester of the 2</a:t>
          </a:r>
          <a:r>
            <a:rPr lang="en-US" altLang="zh-TW" sz="3200" baseline="30000" dirty="0"/>
            <a:t>nd</a:t>
          </a:r>
          <a:r>
            <a:rPr lang="en-US" altLang="zh-TW" sz="3200" dirty="0"/>
            <a:t> year</a:t>
          </a:r>
          <a:endParaRPr lang="zh-TW" altLang="en-US" sz="3200" dirty="0"/>
        </a:p>
      </dgm:t>
    </dgm:pt>
    <dgm:pt modelId="{55AAF3AF-E0B2-4E67-A575-E3B2101971F6}" type="parTrans" cxnId="{C106861A-739C-4DF1-859F-97B3F876DEE3}">
      <dgm:prSet/>
      <dgm:spPr/>
      <dgm:t>
        <a:bodyPr/>
        <a:lstStyle/>
        <a:p>
          <a:endParaRPr lang="zh-TW" altLang="en-US"/>
        </a:p>
      </dgm:t>
    </dgm:pt>
    <dgm:pt modelId="{A96628F6-CD84-4B29-A9D4-4F9CC2E210E2}" type="sibTrans" cxnId="{C106861A-739C-4DF1-859F-97B3F876DEE3}">
      <dgm:prSet/>
      <dgm:spPr/>
      <dgm:t>
        <a:bodyPr/>
        <a:lstStyle/>
        <a:p>
          <a:endParaRPr lang="zh-TW" altLang="en-US"/>
        </a:p>
      </dgm:t>
    </dgm:pt>
    <dgm:pt modelId="{87B1300B-7022-4A21-BDB7-A922F2DE841A}" type="pres">
      <dgm:prSet presAssocID="{F58A18C5-4E5A-4CB2-91FA-AE215776D9EE}" presName="Name0" presStyleCnt="0">
        <dgm:presLayoutVars>
          <dgm:dir/>
          <dgm:animLvl val="lvl"/>
          <dgm:resizeHandles val="exact"/>
        </dgm:presLayoutVars>
      </dgm:prSet>
      <dgm:spPr/>
    </dgm:pt>
    <dgm:pt modelId="{CACAACC1-85B4-4C14-BEDC-C3B8D8E29694}" type="pres">
      <dgm:prSet presAssocID="{F58A18C5-4E5A-4CB2-91FA-AE215776D9EE}" presName="tSp" presStyleCnt="0"/>
      <dgm:spPr/>
    </dgm:pt>
    <dgm:pt modelId="{6F257654-EF80-47B2-9CCC-8B2C8263B78F}" type="pres">
      <dgm:prSet presAssocID="{F58A18C5-4E5A-4CB2-91FA-AE215776D9EE}" presName="bSp" presStyleCnt="0"/>
      <dgm:spPr/>
    </dgm:pt>
    <dgm:pt modelId="{2FDCC8F1-9459-48C0-8BC9-71AEF076434A}" type="pres">
      <dgm:prSet presAssocID="{F58A18C5-4E5A-4CB2-91FA-AE215776D9EE}" presName="process" presStyleCnt="0"/>
      <dgm:spPr/>
    </dgm:pt>
    <dgm:pt modelId="{239AD898-FAD6-400E-83A7-0E0555BB3ADD}" type="pres">
      <dgm:prSet presAssocID="{A4072A09-FEFA-48EF-A09F-336D5139C84D}" presName="composite1" presStyleCnt="0"/>
      <dgm:spPr/>
    </dgm:pt>
    <dgm:pt modelId="{F0AC6721-075B-48EC-907F-4FA6B0AD8553}" type="pres">
      <dgm:prSet presAssocID="{A4072A09-FEFA-48EF-A09F-336D5139C84D}" presName="dummyNode1" presStyleLbl="node1" presStyleIdx="0" presStyleCnt="3"/>
      <dgm:spPr/>
    </dgm:pt>
    <dgm:pt modelId="{573F7126-838C-4293-AE25-0792A546F574}" type="pres">
      <dgm:prSet presAssocID="{A4072A09-FEFA-48EF-A09F-336D5139C84D}" presName="childNode1" presStyleLbl="bgAcc1" presStyleIdx="0" presStyleCnt="3">
        <dgm:presLayoutVars>
          <dgm:bulletEnabled val="1"/>
        </dgm:presLayoutVars>
      </dgm:prSet>
      <dgm:spPr/>
    </dgm:pt>
    <dgm:pt modelId="{63DD8236-3D6A-4394-9FA0-5EB0BE78D620}" type="pres">
      <dgm:prSet presAssocID="{A4072A09-FEFA-48EF-A09F-336D5139C84D}" presName="childNode1tx" presStyleLbl="bgAcc1" presStyleIdx="0" presStyleCnt="3">
        <dgm:presLayoutVars>
          <dgm:bulletEnabled val="1"/>
        </dgm:presLayoutVars>
      </dgm:prSet>
      <dgm:spPr/>
    </dgm:pt>
    <dgm:pt modelId="{214A3966-75AE-4A75-8411-2916B113AC21}" type="pres">
      <dgm:prSet presAssocID="{A4072A09-FEFA-48EF-A09F-336D5139C84D}" presName="parentNode1" presStyleLbl="node1" presStyleIdx="0" presStyleCnt="3" custLinFactNeighborX="-18403" custLinFactNeighborY="449">
        <dgm:presLayoutVars>
          <dgm:chMax val="1"/>
          <dgm:bulletEnabled val="1"/>
        </dgm:presLayoutVars>
      </dgm:prSet>
      <dgm:spPr/>
    </dgm:pt>
    <dgm:pt modelId="{6C965267-3A4F-4D8B-AC5D-57BDA9FA8BCA}" type="pres">
      <dgm:prSet presAssocID="{A4072A09-FEFA-48EF-A09F-336D5139C84D}" presName="connSite1" presStyleCnt="0"/>
      <dgm:spPr/>
    </dgm:pt>
    <dgm:pt modelId="{D8C2D17B-846B-4F29-AFA8-FF077E415A30}" type="pres">
      <dgm:prSet presAssocID="{4B50D711-BB8C-422E-AE5C-EC33538AD79D}" presName="Name9" presStyleLbl="sibTrans2D1" presStyleIdx="0" presStyleCnt="2"/>
      <dgm:spPr/>
    </dgm:pt>
    <dgm:pt modelId="{6622C8A6-2AAF-45D8-B404-E12C593A2A1D}" type="pres">
      <dgm:prSet presAssocID="{A40F992E-1E56-4FF8-A442-33DF419DCC9B}" presName="composite2" presStyleCnt="0"/>
      <dgm:spPr/>
    </dgm:pt>
    <dgm:pt modelId="{61DBAA44-0DE6-4146-B488-3DE52BCCBE13}" type="pres">
      <dgm:prSet presAssocID="{A40F992E-1E56-4FF8-A442-33DF419DCC9B}" presName="dummyNode2" presStyleLbl="node1" presStyleIdx="0" presStyleCnt="3"/>
      <dgm:spPr/>
    </dgm:pt>
    <dgm:pt modelId="{BF742552-7524-4626-AE40-630F1583F9CB}" type="pres">
      <dgm:prSet presAssocID="{A40F992E-1E56-4FF8-A442-33DF419DCC9B}" presName="childNode2" presStyleLbl="bgAcc1" presStyleIdx="1" presStyleCnt="3">
        <dgm:presLayoutVars>
          <dgm:bulletEnabled val="1"/>
        </dgm:presLayoutVars>
      </dgm:prSet>
      <dgm:spPr/>
    </dgm:pt>
    <dgm:pt modelId="{A9CBA6DE-020E-4E28-AC82-3863F7AD0142}" type="pres">
      <dgm:prSet presAssocID="{A40F992E-1E56-4FF8-A442-33DF419DCC9B}" presName="childNode2tx" presStyleLbl="bgAcc1" presStyleIdx="1" presStyleCnt="3">
        <dgm:presLayoutVars>
          <dgm:bulletEnabled val="1"/>
        </dgm:presLayoutVars>
      </dgm:prSet>
      <dgm:spPr/>
    </dgm:pt>
    <dgm:pt modelId="{7E6B3FAE-8043-45A7-A83E-C30962E969EA}" type="pres">
      <dgm:prSet presAssocID="{A40F992E-1E56-4FF8-A442-33DF419DCC9B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61C7297A-84C4-46B3-BA33-5D4E6D0969A0}" type="pres">
      <dgm:prSet presAssocID="{A40F992E-1E56-4FF8-A442-33DF419DCC9B}" presName="connSite2" presStyleCnt="0"/>
      <dgm:spPr/>
    </dgm:pt>
    <dgm:pt modelId="{CC07240C-85CC-44EF-A221-DF6D7979658F}" type="pres">
      <dgm:prSet presAssocID="{07FD0C27-C456-4CFE-B091-40AE980A39D9}" presName="Name18" presStyleLbl="sibTrans2D1" presStyleIdx="1" presStyleCnt="2"/>
      <dgm:spPr/>
    </dgm:pt>
    <dgm:pt modelId="{8477DA01-051A-4671-8667-908BF153C83D}" type="pres">
      <dgm:prSet presAssocID="{8EF51175-D6E6-46E1-A04A-53EB8EB29C0D}" presName="composite1" presStyleCnt="0"/>
      <dgm:spPr/>
    </dgm:pt>
    <dgm:pt modelId="{23486018-0F94-4A9E-907E-458B83165F43}" type="pres">
      <dgm:prSet presAssocID="{8EF51175-D6E6-46E1-A04A-53EB8EB29C0D}" presName="dummyNode1" presStyleLbl="node1" presStyleIdx="1" presStyleCnt="3"/>
      <dgm:spPr/>
    </dgm:pt>
    <dgm:pt modelId="{5B4A96EA-820B-4BBE-B857-09F5C80AC009}" type="pres">
      <dgm:prSet presAssocID="{8EF51175-D6E6-46E1-A04A-53EB8EB29C0D}" presName="childNode1" presStyleLbl="bgAcc1" presStyleIdx="2" presStyleCnt="3">
        <dgm:presLayoutVars>
          <dgm:bulletEnabled val="1"/>
        </dgm:presLayoutVars>
      </dgm:prSet>
      <dgm:spPr/>
    </dgm:pt>
    <dgm:pt modelId="{40650F84-E097-4917-BE22-E393CE2B091F}" type="pres">
      <dgm:prSet presAssocID="{8EF51175-D6E6-46E1-A04A-53EB8EB29C0D}" presName="childNode1tx" presStyleLbl="bgAcc1" presStyleIdx="2" presStyleCnt="3">
        <dgm:presLayoutVars>
          <dgm:bulletEnabled val="1"/>
        </dgm:presLayoutVars>
      </dgm:prSet>
      <dgm:spPr/>
    </dgm:pt>
    <dgm:pt modelId="{F71D703A-C507-4286-9090-2A8D22DBB6CC}" type="pres">
      <dgm:prSet presAssocID="{8EF51175-D6E6-46E1-A04A-53EB8EB29C0D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A1F7875-7A0F-4397-A30C-B440DF02294B}" type="pres">
      <dgm:prSet presAssocID="{8EF51175-D6E6-46E1-A04A-53EB8EB29C0D}" presName="connSite1" presStyleCnt="0"/>
      <dgm:spPr/>
    </dgm:pt>
  </dgm:ptLst>
  <dgm:cxnLst>
    <dgm:cxn modelId="{C52A7901-8310-4F1D-B4F8-F910AFB03C72}" type="presOf" srcId="{7ED0F307-EB15-4799-A7E9-2F9BC5F6BD17}" destId="{BF742552-7524-4626-AE40-630F1583F9CB}" srcOrd="0" destOrd="0" presId="urn:microsoft.com/office/officeart/2005/8/layout/hProcess4"/>
    <dgm:cxn modelId="{1821E211-01E0-4C49-A75F-DC6A2704DBDE}" type="presOf" srcId="{07FD0C27-C456-4CFE-B091-40AE980A39D9}" destId="{CC07240C-85CC-44EF-A221-DF6D7979658F}" srcOrd="0" destOrd="0" presId="urn:microsoft.com/office/officeart/2005/8/layout/hProcess4"/>
    <dgm:cxn modelId="{015B2515-3B8A-4515-9AA6-973EDB3F8E87}" srcId="{F58A18C5-4E5A-4CB2-91FA-AE215776D9EE}" destId="{A4072A09-FEFA-48EF-A09F-336D5139C84D}" srcOrd="0" destOrd="0" parTransId="{E2627557-35B0-4774-B05A-009B1F5F31C6}" sibTransId="{4B50D711-BB8C-422E-AE5C-EC33538AD79D}"/>
    <dgm:cxn modelId="{8E32D917-9813-4752-930F-62171C63F799}" srcId="{F58A18C5-4E5A-4CB2-91FA-AE215776D9EE}" destId="{8EF51175-D6E6-46E1-A04A-53EB8EB29C0D}" srcOrd="2" destOrd="0" parTransId="{81D46DC5-D049-431E-AE80-CE1186261C6E}" sibTransId="{DF1A0814-D3BD-4BBC-93A8-7817BEB9CDB8}"/>
    <dgm:cxn modelId="{C106861A-739C-4DF1-859F-97B3F876DEE3}" srcId="{8EF51175-D6E6-46E1-A04A-53EB8EB29C0D}" destId="{05C553FA-FABB-460C-9A3E-BAFB161FAE1F}" srcOrd="0" destOrd="0" parTransId="{55AAF3AF-E0B2-4E67-A575-E3B2101971F6}" sibTransId="{A96628F6-CD84-4B29-A9D4-4F9CC2E210E2}"/>
    <dgm:cxn modelId="{89D6D123-3FC0-47D6-8069-109CC2445E53}" srcId="{F58A18C5-4E5A-4CB2-91FA-AE215776D9EE}" destId="{A40F992E-1E56-4FF8-A442-33DF419DCC9B}" srcOrd="1" destOrd="0" parTransId="{90F3EB89-B6E5-45FD-A44B-3917ABCF733B}" sibTransId="{07FD0C27-C456-4CFE-B091-40AE980A39D9}"/>
    <dgm:cxn modelId="{1E10D532-4B58-494E-BC21-434FBDBBC955}" srcId="{A4072A09-FEFA-48EF-A09F-336D5139C84D}" destId="{81E1C2C9-4CE1-4C93-BB2B-1A566344B997}" srcOrd="0" destOrd="0" parTransId="{0D0904F8-131C-4451-B2E9-D0B95CAA031D}" sibTransId="{5C026B19-D319-4F98-967C-219C9394D947}"/>
    <dgm:cxn modelId="{1159843C-CF31-4AF5-B86F-22516C7AE830}" type="presOf" srcId="{8EF51175-D6E6-46E1-A04A-53EB8EB29C0D}" destId="{F71D703A-C507-4286-9090-2A8D22DBB6CC}" srcOrd="0" destOrd="0" presId="urn:microsoft.com/office/officeart/2005/8/layout/hProcess4"/>
    <dgm:cxn modelId="{9F08EE5C-5C2C-40B4-B426-C020C4E04713}" type="presOf" srcId="{05C553FA-FABB-460C-9A3E-BAFB161FAE1F}" destId="{5B4A96EA-820B-4BBE-B857-09F5C80AC009}" srcOrd="0" destOrd="0" presId="urn:microsoft.com/office/officeart/2005/8/layout/hProcess4"/>
    <dgm:cxn modelId="{DDEB255D-71C8-4AA8-A90E-346E04D6F404}" type="presOf" srcId="{A40F992E-1E56-4FF8-A442-33DF419DCC9B}" destId="{7E6B3FAE-8043-45A7-A83E-C30962E969EA}" srcOrd="0" destOrd="0" presId="urn:microsoft.com/office/officeart/2005/8/layout/hProcess4"/>
    <dgm:cxn modelId="{35E59844-1A0A-48A4-850C-49F0D7A08234}" type="presOf" srcId="{F58A18C5-4E5A-4CB2-91FA-AE215776D9EE}" destId="{87B1300B-7022-4A21-BDB7-A922F2DE841A}" srcOrd="0" destOrd="0" presId="urn:microsoft.com/office/officeart/2005/8/layout/hProcess4"/>
    <dgm:cxn modelId="{E81CBF7A-0DD8-460C-869A-234929BB05BB}" srcId="{A40F992E-1E56-4FF8-A442-33DF419DCC9B}" destId="{7ED0F307-EB15-4799-A7E9-2F9BC5F6BD17}" srcOrd="0" destOrd="0" parTransId="{C5356B82-FD0B-4619-AF1B-C5AB78142B8D}" sibTransId="{5E3C932F-BA4A-4F74-A339-5D0894E64058}"/>
    <dgm:cxn modelId="{62B23B83-40CB-406E-B80D-908E6F3B8E3C}" type="presOf" srcId="{A4072A09-FEFA-48EF-A09F-336D5139C84D}" destId="{214A3966-75AE-4A75-8411-2916B113AC21}" srcOrd="0" destOrd="0" presId="urn:microsoft.com/office/officeart/2005/8/layout/hProcess4"/>
    <dgm:cxn modelId="{33F8578C-D7CC-4C42-8D6C-4F3FAF951103}" type="presOf" srcId="{7ED0F307-EB15-4799-A7E9-2F9BC5F6BD17}" destId="{A9CBA6DE-020E-4E28-AC82-3863F7AD0142}" srcOrd="1" destOrd="0" presId="urn:microsoft.com/office/officeart/2005/8/layout/hProcess4"/>
    <dgm:cxn modelId="{455C3C99-9BC4-4661-A804-41DF96EFDB15}" type="presOf" srcId="{4B50D711-BB8C-422E-AE5C-EC33538AD79D}" destId="{D8C2D17B-846B-4F29-AFA8-FF077E415A30}" srcOrd="0" destOrd="0" presId="urn:microsoft.com/office/officeart/2005/8/layout/hProcess4"/>
    <dgm:cxn modelId="{B5924C9F-818A-4884-B125-256C4162E856}" type="presOf" srcId="{05C553FA-FABB-460C-9A3E-BAFB161FAE1F}" destId="{40650F84-E097-4917-BE22-E393CE2B091F}" srcOrd="1" destOrd="0" presId="urn:microsoft.com/office/officeart/2005/8/layout/hProcess4"/>
    <dgm:cxn modelId="{39C4BEAB-47A4-428E-9FA8-C606E85F3D14}" type="presOf" srcId="{81E1C2C9-4CE1-4C93-BB2B-1A566344B997}" destId="{573F7126-838C-4293-AE25-0792A546F574}" srcOrd="0" destOrd="0" presId="urn:microsoft.com/office/officeart/2005/8/layout/hProcess4"/>
    <dgm:cxn modelId="{C60726EA-3360-4850-A34C-A26038B09340}" type="presOf" srcId="{81E1C2C9-4CE1-4C93-BB2B-1A566344B997}" destId="{63DD8236-3D6A-4394-9FA0-5EB0BE78D620}" srcOrd="1" destOrd="0" presId="urn:microsoft.com/office/officeart/2005/8/layout/hProcess4"/>
    <dgm:cxn modelId="{DC74FFBB-05B9-4EB0-94C5-1ABC3F204400}" type="presParOf" srcId="{87B1300B-7022-4A21-BDB7-A922F2DE841A}" destId="{CACAACC1-85B4-4C14-BEDC-C3B8D8E29694}" srcOrd="0" destOrd="0" presId="urn:microsoft.com/office/officeart/2005/8/layout/hProcess4"/>
    <dgm:cxn modelId="{82E6B252-9DC5-4D7D-A733-FFE2FD18F254}" type="presParOf" srcId="{87B1300B-7022-4A21-BDB7-A922F2DE841A}" destId="{6F257654-EF80-47B2-9CCC-8B2C8263B78F}" srcOrd="1" destOrd="0" presId="urn:microsoft.com/office/officeart/2005/8/layout/hProcess4"/>
    <dgm:cxn modelId="{E8C4B4D6-736F-4979-994B-4EE24FDFF041}" type="presParOf" srcId="{87B1300B-7022-4A21-BDB7-A922F2DE841A}" destId="{2FDCC8F1-9459-48C0-8BC9-71AEF076434A}" srcOrd="2" destOrd="0" presId="urn:microsoft.com/office/officeart/2005/8/layout/hProcess4"/>
    <dgm:cxn modelId="{416DCC59-18F0-4B47-ADA4-360603A4AB60}" type="presParOf" srcId="{2FDCC8F1-9459-48C0-8BC9-71AEF076434A}" destId="{239AD898-FAD6-400E-83A7-0E0555BB3ADD}" srcOrd="0" destOrd="0" presId="urn:microsoft.com/office/officeart/2005/8/layout/hProcess4"/>
    <dgm:cxn modelId="{C07FBBC9-8536-437E-A02D-C8A58F15C108}" type="presParOf" srcId="{239AD898-FAD6-400E-83A7-0E0555BB3ADD}" destId="{F0AC6721-075B-48EC-907F-4FA6B0AD8553}" srcOrd="0" destOrd="0" presId="urn:microsoft.com/office/officeart/2005/8/layout/hProcess4"/>
    <dgm:cxn modelId="{88D655BD-5C2E-4059-A818-B09F6209A66B}" type="presParOf" srcId="{239AD898-FAD6-400E-83A7-0E0555BB3ADD}" destId="{573F7126-838C-4293-AE25-0792A546F574}" srcOrd="1" destOrd="0" presId="urn:microsoft.com/office/officeart/2005/8/layout/hProcess4"/>
    <dgm:cxn modelId="{B71F803F-03E0-4A46-9711-B8D23BCB4C74}" type="presParOf" srcId="{239AD898-FAD6-400E-83A7-0E0555BB3ADD}" destId="{63DD8236-3D6A-4394-9FA0-5EB0BE78D620}" srcOrd="2" destOrd="0" presId="urn:microsoft.com/office/officeart/2005/8/layout/hProcess4"/>
    <dgm:cxn modelId="{84EF1C89-5C3F-4852-A456-3D70FE4A0AD9}" type="presParOf" srcId="{239AD898-FAD6-400E-83A7-0E0555BB3ADD}" destId="{214A3966-75AE-4A75-8411-2916B113AC21}" srcOrd="3" destOrd="0" presId="urn:microsoft.com/office/officeart/2005/8/layout/hProcess4"/>
    <dgm:cxn modelId="{D895BCF5-DA6D-448C-AF12-1A6D41E895DB}" type="presParOf" srcId="{239AD898-FAD6-400E-83A7-0E0555BB3ADD}" destId="{6C965267-3A4F-4D8B-AC5D-57BDA9FA8BCA}" srcOrd="4" destOrd="0" presId="urn:microsoft.com/office/officeart/2005/8/layout/hProcess4"/>
    <dgm:cxn modelId="{24CB4879-67EE-4217-8AF8-8B1525A7F8EC}" type="presParOf" srcId="{2FDCC8F1-9459-48C0-8BC9-71AEF076434A}" destId="{D8C2D17B-846B-4F29-AFA8-FF077E415A30}" srcOrd="1" destOrd="0" presId="urn:microsoft.com/office/officeart/2005/8/layout/hProcess4"/>
    <dgm:cxn modelId="{5F939B8F-270D-4266-A904-D5D83EB2D786}" type="presParOf" srcId="{2FDCC8F1-9459-48C0-8BC9-71AEF076434A}" destId="{6622C8A6-2AAF-45D8-B404-E12C593A2A1D}" srcOrd="2" destOrd="0" presId="urn:microsoft.com/office/officeart/2005/8/layout/hProcess4"/>
    <dgm:cxn modelId="{16E8D4F5-05EA-498A-95BD-8B72908B98D6}" type="presParOf" srcId="{6622C8A6-2AAF-45D8-B404-E12C593A2A1D}" destId="{61DBAA44-0DE6-4146-B488-3DE52BCCBE13}" srcOrd="0" destOrd="0" presId="urn:microsoft.com/office/officeart/2005/8/layout/hProcess4"/>
    <dgm:cxn modelId="{F396D3D4-65E8-41E1-BDEB-6152F784DE10}" type="presParOf" srcId="{6622C8A6-2AAF-45D8-B404-E12C593A2A1D}" destId="{BF742552-7524-4626-AE40-630F1583F9CB}" srcOrd="1" destOrd="0" presId="urn:microsoft.com/office/officeart/2005/8/layout/hProcess4"/>
    <dgm:cxn modelId="{25C92C1A-648D-4530-AB40-15385A97E02F}" type="presParOf" srcId="{6622C8A6-2AAF-45D8-B404-E12C593A2A1D}" destId="{A9CBA6DE-020E-4E28-AC82-3863F7AD0142}" srcOrd="2" destOrd="0" presId="urn:microsoft.com/office/officeart/2005/8/layout/hProcess4"/>
    <dgm:cxn modelId="{13508C2F-F061-4929-A217-0E5999E28430}" type="presParOf" srcId="{6622C8A6-2AAF-45D8-B404-E12C593A2A1D}" destId="{7E6B3FAE-8043-45A7-A83E-C30962E969EA}" srcOrd="3" destOrd="0" presId="urn:microsoft.com/office/officeart/2005/8/layout/hProcess4"/>
    <dgm:cxn modelId="{65FC8448-E406-451A-9129-3DDC1FF227AD}" type="presParOf" srcId="{6622C8A6-2AAF-45D8-B404-E12C593A2A1D}" destId="{61C7297A-84C4-46B3-BA33-5D4E6D0969A0}" srcOrd="4" destOrd="0" presId="urn:microsoft.com/office/officeart/2005/8/layout/hProcess4"/>
    <dgm:cxn modelId="{6D79DA78-D401-482E-B83F-BC8113D0AF21}" type="presParOf" srcId="{2FDCC8F1-9459-48C0-8BC9-71AEF076434A}" destId="{CC07240C-85CC-44EF-A221-DF6D7979658F}" srcOrd="3" destOrd="0" presId="urn:microsoft.com/office/officeart/2005/8/layout/hProcess4"/>
    <dgm:cxn modelId="{929CD15B-BD2F-498E-B9EA-9CAA0F54B239}" type="presParOf" srcId="{2FDCC8F1-9459-48C0-8BC9-71AEF076434A}" destId="{8477DA01-051A-4671-8667-908BF153C83D}" srcOrd="4" destOrd="0" presId="urn:microsoft.com/office/officeart/2005/8/layout/hProcess4"/>
    <dgm:cxn modelId="{A7FD2E1F-40B3-412B-B689-D25B6D0ADE00}" type="presParOf" srcId="{8477DA01-051A-4671-8667-908BF153C83D}" destId="{23486018-0F94-4A9E-907E-458B83165F43}" srcOrd="0" destOrd="0" presId="urn:microsoft.com/office/officeart/2005/8/layout/hProcess4"/>
    <dgm:cxn modelId="{246DF523-1B00-440C-A689-88516AF33B14}" type="presParOf" srcId="{8477DA01-051A-4671-8667-908BF153C83D}" destId="{5B4A96EA-820B-4BBE-B857-09F5C80AC009}" srcOrd="1" destOrd="0" presId="urn:microsoft.com/office/officeart/2005/8/layout/hProcess4"/>
    <dgm:cxn modelId="{6EF4759E-7275-48EA-9DE0-9345AF8C67D2}" type="presParOf" srcId="{8477DA01-051A-4671-8667-908BF153C83D}" destId="{40650F84-E097-4917-BE22-E393CE2B091F}" srcOrd="2" destOrd="0" presId="urn:microsoft.com/office/officeart/2005/8/layout/hProcess4"/>
    <dgm:cxn modelId="{7D1A858D-44D6-40FA-AD54-E300CAD0102B}" type="presParOf" srcId="{8477DA01-051A-4671-8667-908BF153C83D}" destId="{F71D703A-C507-4286-9090-2A8D22DBB6CC}" srcOrd="3" destOrd="0" presId="urn:microsoft.com/office/officeart/2005/8/layout/hProcess4"/>
    <dgm:cxn modelId="{FC5C062B-5F06-40A2-8170-7202071DA74F}" type="presParOf" srcId="{8477DA01-051A-4671-8667-908BF153C83D}" destId="{AA1F7875-7A0F-4397-A30C-B440DF02294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C236C-22BA-4890-BB1B-4C22894D1DF4}">
      <dsp:nvSpPr>
        <dsp:cNvPr id="0" name=""/>
        <dsp:cNvSpPr/>
      </dsp:nvSpPr>
      <dsp:spPr>
        <a:xfrm>
          <a:off x="415346" y="0"/>
          <a:ext cx="4707255" cy="339750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895E6-9685-4099-A59B-E8841DB5A4DC}">
      <dsp:nvSpPr>
        <dsp:cNvPr id="0" name=""/>
        <dsp:cNvSpPr/>
      </dsp:nvSpPr>
      <dsp:spPr>
        <a:xfrm>
          <a:off x="187662" y="1019252"/>
          <a:ext cx="1661384" cy="13590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Credits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Required Courses</a:t>
          </a:r>
          <a:endParaRPr lang="zh-TW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003" y="1085593"/>
        <a:ext cx="1528702" cy="1226321"/>
      </dsp:txXfrm>
    </dsp:sp>
    <dsp:sp modelId="{17DCD226-C26F-4AC0-A176-F51DF3DAAF54}">
      <dsp:nvSpPr>
        <dsp:cNvPr id="0" name=""/>
        <dsp:cNvSpPr/>
      </dsp:nvSpPr>
      <dsp:spPr>
        <a:xfrm>
          <a:off x="1938281" y="1019252"/>
          <a:ext cx="1661384" cy="1359003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Credits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Elective Courses</a:t>
          </a:r>
          <a:endParaRPr lang="zh-TW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622" y="1085593"/>
        <a:ext cx="1528702" cy="1226321"/>
      </dsp:txXfrm>
    </dsp:sp>
    <dsp:sp modelId="{87891F8B-8D44-4DF5-BFA6-A7B74D274DB1}">
      <dsp:nvSpPr>
        <dsp:cNvPr id="0" name=""/>
        <dsp:cNvSpPr/>
      </dsp:nvSpPr>
      <dsp:spPr>
        <a:xfrm>
          <a:off x="3688900" y="1019252"/>
          <a:ext cx="1661384" cy="135900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Credits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Thesis</a:t>
          </a:r>
          <a:endParaRPr lang="zh-TW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5241" y="1085593"/>
        <a:ext cx="1528702" cy="1226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C236C-22BA-4890-BB1B-4C22894D1DF4}">
      <dsp:nvSpPr>
        <dsp:cNvPr id="0" name=""/>
        <dsp:cNvSpPr/>
      </dsp:nvSpPr>
      <dsp:spPr>
        <a:xfrm>
          <a:off x="415346" y="0"/>
          <a:ext cx="4707255" cy="339750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895E6-9685-4099-A59B-E8841DB5A4DC}">
      <dsp:nvSpPr>
        <dsp:cNvPr id="0" name=""/>
        <dsp:cNvSpPr/>
      </dsp:nvSpPr>
      <dsp:spPr>
        <a:xfrm>
          <a:off x="187662" y="1019252"/>
          <a:ext cx="1661384" cy="13590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Credits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Required Courses</a:t>
          </a:r>
          <a:endParaRPr lang="zh-TW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003" y="1085593"/>
        <a:ext cx="1528702" cy="1226321"/>
      </dsp:txXfrm>
    </dsp:sp>
    <dsp:sp modelId="{17DCD226-C26F-4AC0-A176-F51DF3DAAF54}">
      <dsp:nvSpPr>
        <dsp:cNvPr id="0" name=""/>
        <dsp:cNvSpPr/>
      </dsp:nvSpPr>
      <dsp:spPr>
        <a:xfrm>
          <a:off x="1938281" y="1019252"/>
          <a:ext cx="1661384" cy="1359003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Credits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Elective Courses</a:t>
          </a:r>
          <a:endParaRPr lang="zh-TW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622" y="1085593"/>
        <a:ext cx="1528702" cy="1226321"/>
      </dsp:txXfrm>
    </dsp:sp>
    <dsp:sp modelId="{87891F8B-8D44-4DF5-BFA6-A7B74D274DB1}">
      <dsp:nvSpPr>
        <dsp:cNvPr id="0" name=""/>
        <dsp:cNvSpPr/>
      </dsp:nvSpPr>
      <dsp:spPr>
        <a:xfrm>
          <a:off x="3688900" y="1019252"/>
          <a:ext cx="1661384" cy="135900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Credits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Thesis</a:t>
          </a:r>
          <a:endParaRPr lang="zh-TW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5241" y="1085593"/>
        <a:ext cx="1528702" cy="1226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F7126-838C-4293-AE25-0792A546F574}">
      <dsp:nvSpPr>
        <dsp:cNvPr id="0" name=""/>
        <dsp:cNvSpPr/>
      </dsp:nvSpPr>
      <dsp:spPr>
        <a:xfrm>
          <a:off x="3031" y="1519184"/>
          <a:ext cx="2885940" cy="2380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3200" kern="1200" dirty="0"/>
            <a:t>The first year</a:t>
          </a:r>
          <a:endParaRPr lang="zh-TW" altLang="en-US" sz="3200" kern="1200" dirty="0"/>
        </a:p>
      </dsp:txBody>
      <dsp:txXfrm>
        <a:off x="57808" y="1573961"/>
        <a:ext cx="2776386" cy="1760679"/>
      </dsp:txXfrm>
    </dsp:sp>
    <dsp:sp modelId="{D8C2D17B-846B-4F29-AFA8-FF077E415A30}">
      <dsp:nvSpPr>
        <dsp:cNvPr id="0" name=""/>
        <dsp:cNvSpPr/>
      </dsp:nvSpPr>
      <dsp:spPr>
        <a:xfrm>
          <a:off x="1117296" y="1687338"/>
          <a:ext cx="3718986" cy="3718986"/>
        </a:xfrm>
        <a:prstGeom prst="leftCircularArrow">
          <a:avLst>
            <a:gd name="adj1" fmla="val 2676"/>
            <a:gd name="adj2" fmla="val 325684"/>
            <a:gd name="adj3" fmla="val 2096026"/>
            <a:gd name="adj4" fmla="val 9019320"/>
            <a:gd name="adj5" fmla="val 312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A3966-75AE-4A75-8411-2916B113AC21}">
      <dsp:nvSpPr>
        <dsp:cNvPr id="0" name=""/>
        <dsp:cNvSpPr/>
      </dsp:nvSpPr>
      <dsp:spPr>
        <a:xfrm>
          <a:off x="172263" y="3393998"/>
          <a:ext cx="2565280" cy="10201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100" kern="1200" dirty="0"/>
            <a:t>Thesis Advisor</a:t>
          </a:r>
          <a:endParaRPr lang="zh-TW" altLang="en-US" sz="3100" kern="1200" dirty="0"/>
        </a:p>
      </dsp:txBody>
      <dsp:txXfrm>
        <a:off x="202141" y="3423876"/>
        <a:ext cx="2505524" cy="960371"/>
      </dsp:txXfrm>
    </dsp:sp>
    <dsp:sp modelId="{BF742552-7524-4626-AE40-630F1583F9CB}">
      <dsp:nvSpPr>
        <dsp:cNvPr id="0" name=""/>
        <dsp:cNvSpPr/>
      </dsp:nvSpPr>
      <dsp:spPr>
        <a:xfrm>
          <a:off x="3683594" y="1519184"/>
          <a:ext cx="2885940" cy="2380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3200" kern="1200" dirty="0"/>
            <a:t>The 1</a:t>
          </a:r>
          <a:r>
            <a:rPr lang="en-US" altLang="zh-TW" sz="3200" kern="1200" baseline="30000" dirty="0"/>
            <a:t>st</a:t>
          </a:r>
          <a:r>
            <a:rPr lang="en-US" altLang="zh-TW" sz="3200" kern="1200" dirty="0"/>
            <a:t> semester of the 2</a:t>
          </a:r>
          <a:r>
            <a:rPr lang="en-US" altLang="zh-TW" sz="3200" kern="1200" baseline="30000" dirty="0"/>
            <a:t>nd</a:t>
          </a:r>
          <a:r>
            <a:rPr lang="en-US" altLang="zh-TW" sz="3200" kern="1200" dirty="0"/>
            <a:t> year</a:t>
          </a:r>
          <a:endParaRPr lang="zh-TW" altLang="en-US" sz="3200" kern="1200" dirty="0"/>
        </a:p>
      </dsp:txBody>
      <dsp:txXfrm>
        <a:off x="3738371" y="2084025"/>
        <a:ext cx="2776386" cy="1760679"/>
      </dsp:txXfrm>
    </dsp:sp>
    <dsp:sp modelId="{CC07240C-85CC-44EF-A221-DF6D7979658F}">
      <dsp:nvSpPr>
        <dsp:cNvPr id="0" name=""/>
        <dsp:cNvSpPr/>
      </dsp:nvSpPr>
      <dsp:spPr>
        <a:xfrm>
          <a:off x="5282607" y="58707"/>
          <a:ext cx="3544840" cy="3544840"/>
        </a:xfrm>
        <a:prstGeom prst="circularArrow">
          <a:avLst>
            <a:gd name="adj1" fmla="val 2808"/>
            <a:gd name="adj2" fmla="val 342734"/>
            <a:gd name="adj3" fmla="val 19481755"/>
            <a:gd name="adj4" fmla="val 12575511"/>
            <a:gd name="adj5" fmla="val 3276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B3FAE-8043-45A7-A83E-C30962E969EA}">
      <dsp:nvSpPr>
        <dsp:cNvPr id="0" name=""/>
        <dsp:cNvSpPr/>
      </dsp:nvSpPr>
      <dsp:spPr>
        <a:xfrm>
          <a:off x="4324914" y="1009120"/>
          <a:ext cx="2565280" cy="1020127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100" kern="1200" dirty="0"/>
            <a:t>Thesis Proposal </a:t>
          </a:r>
          <a:endParaRPr lang="zh-TW" altLang="en-US" sz="3100" kern="1200" dirty="0"/>
        </a:p>
      </dsp:txBody>
      <dsp:txXfrm>
        <a:off x="4354792" y="1038998"/>
        <a:ext cx="2505524" cy="960371"/>
      </dsp:txXfrm>
    </dsp:sp>
    <dsp:sp modelId="{5B4A96EA-820B-4BBE-B857-09F5C80AC009}">
      <dsp:nvSpPr>
        <dsp:cNvPr id="0" name=""/>
        <dsp:cNvSpPr/>
      </dsp:nvSpPr>
      <dsp:spPr>
        <a:xfrm>
          <a:off x="7364157" y="1519184"/>
          <a:ext cx="2885940" cy="2380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3200" kern="1200" dirty="0"/>
            <a:t>The 2</a:t>
          </a:r>
          <a:r>
            <a:rPr lang="en-US" altLang="zh-TW" sz="3200" kern="1200" baseline="30000" dirty="0"/>
            <a:t>nd</a:t>
          </a:r>
          <a:r>
            <a:rPr lang="en-US" altLang="zh-TW" sz="3200" kern="1200" dirty="0"/>
            <a:t> semester of the 2</a:t>
          </a:r>
          <a:r>
            <a:rPr lang="en-US" altLang="zh-TW" sz="3200" kern="1200" baseline="30000" dirty="0"/>
            <a:t>nd</a:t>
          </a:r>
          <a:r>
            <a:rPr lang="en-US" altLang="zh-TW" sz="3200" kern="1200" dirty="0"/>
            <a:t> year</a:t>
          </a:r>
          <a:endParaRPr lang="zh-TW" altLang="en-US" sz="3200" kern="1200" dirty="0"/>
        </a:p>
      </dsp:txBody>
      <dsp:txXfrm>
        <a:off x="7418934" y="1573961"/>
        <a:ext cx="2776386" cy="1760679"/>
      </dsp:txXfrm>
    </dsp:sp>
    <dsp:sp modelId="{F71D703A-C507-4286-9090-2A8D22DBB6CC}">
      <dsp:nvSpPr>
        <dsp:cNvPr id="0" name=""/>
        <dsp:cNvSpPr/>
      </dsp:nvSpPr>
      <dsp:spPr>
        <a:xfrm>
          <a:off x="8005477" y="3389418"/>
          <a:ext cx="2565280" cy="1020127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100" kern="1200" dirty="0"/>
            <a:t>Oral final defense</a:t>
          </a:r>
          <a:endParaRPr lang="zh-TW" altLang="en-US" sz="3100" kern="1200" dirty="0"/>
        </a:p>
      </dsp:txBody>
      <dsp:txXfrm>
        <a:off x="8035355" y="3419296"/>
        <a:ext cx="2505524" cy="960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2E247-E1BB-45FB-9521-2BE719FE6C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696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CA8CC-6F0D-4AB8-96D5-764F4B451C79}" type="datetimeFigureOut">
              <a:rPr lang="zh-TW" altLang="en-US" smtClean="0"/>
              <a:pPr/>
              <a:t>2023/9/19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DA7A8-4283-482E-8787-962C378DDF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3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15993" indent="-275382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01528" indent="-220305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542139" indent="-220305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1982750" indent="-220305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423361" indent="-220305" defTabSz="4406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863972" indent="-220305" defTabSz="4406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304584" indent="-220305" defTabSz="4406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745195" indent="-220305" defTabSz="4406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0017A-5F46-4624-8453-EAD0C6534775}" type="slidenum">
              <a:rPr lang="zh-TW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TW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2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15993" indent="-275382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01528" indent="-220305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542139" indent="-220305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1982750" indent="-220305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423361" indent="-220305" defTabSz="4406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863972" indent="-220305" defTabSz="4406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304584" indent="-220305" defTabSz="4406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745195" indent="-220305" defTabSz="4406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AEB8D-6C30-4B71-A2C6-38447E6090D6}" type="slidenum">
              <a:rPr lang="zh-TW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4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15993" indent="-275382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01528" indent="-220305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542139" indent="-220305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1982750" indent="-220305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423361" indent="-220305" defTabSz="4406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863972" indent="-220305" defTabSz="4406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304584" indent="-220305" defTabSz="4406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745195" indent="-220305" defTabSz="4406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AEB8D-6C30-4B71-A2C6-38447E6090D6}" type="slidenum">
              <a:rPr lang="zh-TW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TW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2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2C88-2D93-417B-9430-6057173F1757}" type="datetime1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D54-7A9C-4370-88BB-85BDFDE55B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57867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8AC3-B224-42BD-B47E-86FBB42BE497}" type="datetime1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D54-7A9C-4370-88BB-85BDFDE55B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2127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D308-8279-4EFE-86F0-2BE0DAF73F4A}" type="datetime1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D54-7A9C-4370-88BB-85BDFDE55B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65878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A598-A5BA-4708-AF08-DF9D30FD41BD}" type="datetime1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D54-7A9C-4370-88BB-85BDFDE55B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87964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8C7E-6E8C-4735-A01D-1A4BDE4E139E}" type="datetime1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D54-7A9C-4370-88BB-85BDFDE55B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27279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49FF-4371-47A9-B2C3-3D465070497E}" type="datetime1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D54-7A9C-4370-88BB-85BDFDE55B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69540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352-AC91-466C-AA99-ABF055C76D9C}" type="datetime1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D54-7A9C-4370-88BB-85BDFDE55B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1385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482C-E8E1-4FE8-B56C-B44F0C27D13C}" type="datetime1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D54-7A9C-4370-88BB-85BDFDE55B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18787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EBC3-2C36-42B4-9023-459B5735192E}" type="datetime1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D54-7A9C-4370-88BB-85BDFDE55B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02247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1F6D3-C681-4ABE-8336-2A494ECEEF38}" type="datetime1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D54-7A9C-4370-88BB-85BDFDE55B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58149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3DEB-0797-498A-A9D0-06BA526EBC84}" type="datetime1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5D54-7A9C-4370-88BB-85BDFDE55B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82677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2A11B-7C3A-4096-A4D5-F0E9D86D0D82}" type="datetime1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85D54-7A9C-4370-88BB-85BDFDE55B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3"/>
          <a:srcRect t="64058"/>
          <a:stretch/>
        </p:blipFill>
        <p:spPr>
          <a:xfrm>
            <a:off x="0" y="5537200"/>
            <a:ext cx="12192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8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ia.ntut.edu.tw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ia.ntut.edu.tw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ihwei1976@gmail.com" TargetMode="External"/><Relationship Id="rId2" Type="http://schemas.openxmlformats.org/officeDocument/2006/relationships/hyperlink" Target="mailto:swu@ntut.edu.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aps.ntut.edu.tw/course/en/Cprog.jsp?format=-4&amp;year=2016&amp;matric=8&amp;division=980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ps.ntut.edu.tw/course/en/Cprog.jsp?format=-4&amp;year=2016&amp;matric=8&amp;division=980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47606" y="3317749"/>
            <a:ext cx="1512916" cy="748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拱形 4"/>
          <p:cNvSpPr/>
          <p:nvPr/>
        </p:nvSpPr>
        <p:spPr>
          <a:xfrm flipV="1">
            <a:off x="3915294" y="-1276350"/>
            <a:ext cx="3599411" cy="5734049"/>
          </a:xfrm>
          <a:prstGeom prst="blockArc">
            <a:avLst>
              <a:gd name="adj1" fmla="val 10800000"/>
              <a:gd name="adj2" fmla="val 94698"/>
              <a:gd name="adj3" fmla="val 241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拱形 5"/>
          <p:cNvSpPr/>
          <p:nvPr/>
        </p:nvSpPr>
        <p:spPr>
          <a:xfrm flipV="1">
            <a:off x="1962150" y="-2914650"/>
            <a:ext cx="7505700" cy="8591550"/>
          </a:xfrm>
          <a:prstGeom prst="blockArc">
            <a:avLst>
              <a:gd name="adj1" fmla="val 10995155"/>
              <a:gd name="adj2" fmla="val 21511054"/>
              <a:gd name="adj3" fmla="val 1249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995352" y="3429000"/>
            <a:ext cx="184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IMBA</a:t>
            </a:r>
            <a:endParaRPr lang="zh-TW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0198826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Credit transfer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Master program credits only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The credits </a:t>
            </a:r>
            <a:r>
              <a:rPr lang="en-US" altLang="zh-TW" dirty="0">
                <a:solidFill>
                  <a:srgbClr val="FF0000"/>
                </a:solidFill>
              </a:rPr>
              <a:t>must not </a:t>
            </a:r>
            <a:r>
              <a:rPr lang="en-US" altLang="zh-TW" dirty="0">
                <a:solidFill>
                  <a:srgbClr val="0070C0"/>
                </a:solidFill>
              </a:rPr>
              <a:t>be counted into a graduation credits in the previous school  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Provide an official transcript (with grade)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Notice: you can file a request, but no guarantee to pass it!!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0808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Work Permit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Search “NTUT Work Permit”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Print &amp; fill out the form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Bring the form to Sean for stamp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Upload (Please follow the instruction)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200" y="4335132"/>
            <a:ext cx="4205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hlinkClick r:id="rId2"/>
              </a:rPr>
              <a:t>https://oia.ntut.edu.tw/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4356255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2A2FDF5-D313-4D34-8765-3EFF9FB5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74" y="347865"/>
            <a:ext cx="4375283" cy="6162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6943943-46BC-4B2D-A4A2-306C5A35A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965" y="347865"/>
            <a:ext cx="4469464" cy="6216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457B8BE-A2E9-4255-AAB2-21802DB3F8B5}"/>
              </a:ext>
            </a:extLst>
          </p:cNvPr>
          <p:cNvSpPr/>
          <p:nvPr/>
        </p:nvSpPr>
        <p:spPr>
          <a:xfrm>
            <a:off x="2197915" y="5092118"/>
            <a:ext cx="3313651" cy="33556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81EBD8F-447B-4C11-85CD-66046F53BB40}"/>
              </a:ext>
            </a:extLst>
          </p:cNvPr>
          <p:cNvSpPr/>
          <p:nvPr/>
        </p:nvSpPr>
        <p:spPr>
          <a:xfrm>
            <a:off x="8414157" y="4353885"/>
            <a:ext cx="1862357" cy="57884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45084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Taipei Tech’s Calendar</a:t>
            </a:r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551017" y="2571003"/>
            <a:ext cx="4205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hlinkClick r:id="rId2"/>
              </a:rPr>
              <a:t>https://oia.ntut.edu.tw/</a:t>
            </a:r>
            <a:endParaRPr lang="zh-TW" altLang="en-US" sz="32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E861C14-4F29-4C24-8DCB-99FE7B028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99" y="1690688"/>
            <a:ext cx="6756956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90825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Student ID Card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876" y="1530234"/>
            <a:ext cx="4706520" cy="31823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9957" y="2435629"/>
            <a:ext cx="1246909" cy="153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63273" t="11112" r="12400" b="47298"/>
          <a:stretch/>
        </p:blipFill>
        <p:spPr>
          <a:xfrm>
            <a:off x="732666" y="2435629"/>
            <a:ext cx="1204200" cy="153205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45084" y="1629295"/>
            <a:ext cx="6008716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TW" sz="2400" dirty="0">
                <a:solidFill>
                  <a:schemeClr val="accent5"/>
                </a:solidFill>
              </a:rPr>
              <a:t>Make sure the order of your name is correct.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TW" sz="2400" dirty="0">
                <a:solidFill>
                  <a:schemeClr val="accent5"/>
                </a:solidFill>
              </a:rPr>
              <a:t>The name will show on your transcript and diploma.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TW" sz="2400" dirty="0">
                <a:solidFill>
                  <a:schemeClr val="accent5"/>
                </a:solidFill>
              </a:rPr>
              <a:t>Bring your passport to OIA to fix within a week while you received your ID card.</a:t>
            </a:r>
          </a:p>
          <a:p>
            <a:pPr>
              <a:lnSpc>
                <a:spcPct val="150000"/>
              </a:lnSpc>
            </a:pPr>
            <a:endParaRPr lang="en-US" altLang="zh-TW" sz="24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chemeClr val="accent5"/>
                </a:solidFill>
              </a:rPr>
              <a:t> </a:t>
            </a:r>
            <a:endParaRPr lang="zh-TW" altLang="en-US" sz="2400" dirty="0">
              <a:solidFill>
                <a:schemeClr val="accent5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5593" y="4089862"/>
            <a:ext cx="1537855" cy="157942"/>
          </a:xfrm>
          <a:prstGeom prst="rect">
            <a:avLst/>
          </a:prstGeom>
          <a:solidFill>
            <a:srgbClr val="FFE699">
              <a:alpha val="4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23263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Thesis Procedure </a:t>
            </a:r>
            <a:endParaRPr lang="zh-TW" altLang="en-US" b="1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185041647"/>
              </p:ext>
            </p:extLst>
          </p:nvPr>
        </p:nvGraphicFramePr>
        <p:xfrm>
          <a:off x="565265" y="719666"/>
          <a:ext cx="105737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6FABB281-3925-465D-9923-199E4B4C83B9}"/>
              </a:ext>
            </a:extLst>
          </p:cNvPr>
          <p:cNvSpPr txBox="1"/>
          <p:nvPr/>
        </p:nvSpPr>
        <p:spPr>
          <a:xfrm>
            <a:off x="679507" y="5075339"/>
            <a:ext cx="235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FF0000"/>
                </a:solidFill>
              </a:rPr>
              <a:t>Full-time Faculty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2B0EA02-BD33-4E56-B51E-0215F5993725}"/>
              </a:ext>
            </a:extLst>
          </p:cNvPr>
          <p:cNvSpPr txBox="1"/>
          <p:nvPr/>
        </p:nvSpPr>
        <p:spPr>
          <a:xfrm>
            <a:off x="4233783" y="4623732"/>
            <a:ext cx="323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FF0000"/>
                </a:solidFill>
              </a:rPr>
              <a:t>Complete the first 3 chapters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FF0000"/>
                </a:solidFill>
              </a:rPr>
              <a:t>Proposal Presentation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32B641E-B11B-44C8-AD7A-438D635AD14D}"/>
              </a:ext>
            </a:extLst>
          </p:cNvPr>
          <p:cNvSpPr/>
          <p:nvPr/>
        </p:nvSpPr>
        <p:spPr>
          <a:xfrm>
            <a:off x="3800213" y="1333850"/>
            <a:ext cx="3867325" cy="406027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5406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7D86B7-869E-4C25-8690-6A90A73E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Thesis Requirement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ED8D0B0-18AA-401D-9116-85834B296892}"/>
              </a:ext>
            </a:extLst>
          </p:cNvPr>
          <p:cNvSpPr txBox="1"/>
          <p:nvPr/>
        </p:nvSpPr>
        <p:spPr>
          <a:xfrm>
            <a:off x="957232" y="1690688"/>
            <a:ext cx="78667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0" i="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Graduation thesis must be submitted to a seminar or conference in school or off-campus before graduation.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0" i="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The thesis credits will be approved after receiving thesis acceptance certificate.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319821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9BAAD1-8B14-4702-8624-27C175DF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2A411F"/>
                </a:solidFill>
                <a:effectLst/>
                <a:latin typeface="MS JhengHei"/>
              </a:rPr>
              <a:t>Academic Research </a:t>
            </a:r>
            <a:r>
              <a:rPr lang="en-US" altLang="zh-TW" dirty="0">
                <a:solidFill>
                  <a:srgbClr val="2A411F"/>
                </a:solidFill>
                <a:latin typeface="MS JhengHei"/>
              </a:rPr>
              <a:t>E</a:t>
            </a:r>
            <a:r>
              <a:rPr lang="en-US" altLang="zh-TW" b="0" i="0" dirty="0">
                <a:solidFill>
                  <a:srgbClr val="2A411F"/>
                </a:solidFill>
                <a:effectLst/>
                <a:latin typeface="MS JhengHei"/>
              </a:rPr>
              <a:t>thics </a:t>
            </a:r>
            <a:r>
              <a:rPr lang="en-US" altLang="zh-TW" dirty="0">
                <a:solidFill>
                  <a:srgbClr val="2A411F"/>
                </a:solidFill>
                <a:latin typeface="MS JhengHei"/>
              </a:rPr>
              <a:t>C</a:t>
            </a:r>
            <a:r>
              <a:rPr lang="en-US" altLang="zh-TW" b="0" i="0" dirty="0">
                <a:solidFill>
                  <a:srgbClr val="2A411F"/>
                </a:solidFill>
                <a:effectLst/>
                <a:latin typeface="MS JhengHei"/>
              </a:rPr>
              <a:t>ourse (Online)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7D9170-D0AE-4EC2-828C-A252E95F3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5"/>
                </a:solidFill>
              </a:rPr>
              <a:t>6</a:t>
            </a:r>
            <a:r>
              <a:rPr lang="zh-TW" altLang="en-US" dirty="0">
                <a:solidFill>
                  <a:schemeClr val="accent5"/>
                </a:solidFill>
              </a:rPr>
              <a:t> </a:t>
            </a:r>
            <a:r>
              <a:rPr lang="en-US" altLang="zh-TW" dirty="0">
                <a:solidFill>
                  <a:schemeClr val="accent5"/>
                </a:solidFill>
              </a:rPr>
              <a:t>hours course</a:t>
            </a:r>
          </a:p>
          <a:p>
            <a:r>
              <a:rPr lang="en-US" altLang="zh-TW" dirty="0">
                <a:solidFill>
                  <a:schemeClr val="accent5"/>
                </a:solidFill>
              </a:rPr>
              <a:t>After course exam</a:t>
            </a:r>
          </a:p>
          <a:p>
            <a:pPr marL="0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   (Your grade needs to reach 85 or higher)</a:t>
            </a:r>
          </a:p>
          <a:p>
            <a:r>
              <a:rPr lang="en-US" altLang="zh-TW" dirty="0">
                <a:solidFill>
                  <a:schemeClr val="accent5"/>
                </a:solidFill>
              </a:rPr>
              <a:t>Must finish it for graduation 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B3187B-3F56-4A1A-84F8-6E430C536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5"/>
          <a:stretch/>
        </p:blipFill>
        <p:spPr>
          <a:xfrm>
            <a:off x="5439038" y="1493240"/>
            <a:ext cx="6457427" cy="476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29673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文字方塊 5"/>
          <p:cNvSpPr txBox="1">
            <a:spLocks noChangeArrowheads="1"/>
          </p:cNvSpPr>
          <p:nvPr/>
        </p:nvSpPr>
        <p:spPr bwMode="auto">
          <a:xfrm>
            <a:off x="583945" y="1494680"/>
            <a:ext cx="103632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TW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IMBA Orientation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2023.09.08</a:t>
            </a:r>
            <a:endParaRPr kumimoji="0" lang="en-US" altLang="zh-TW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20" y="3844471"/>
            <a:ext cx="2405925" cy="1526837"/>
          </a:xfrm>
          <a:prstGeom prst="rect">
            <a:avLst/>
          </a:prstGeom>
        </p:spPr>
      </p:pic>
      <p:pic>
        <p:nvPicPr>
          <p:cNvPr id="2050" name="Picture 2" descr="https://cmgt.ntut.edu.tw/var/file/18/1018/pictures/733/m/mczh-tw1190x760_small93162_1974874999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46" y="4271809"/>
            <a:ext cx="2609774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51511"/>
      </p:ext>
    </p:extLst>
  </p:cSld>
  <p:clrMapOvr>
    <a:masterClrMapping/>
  </p:clrMapOvr>
  <p:transition spd="slow" advTm="3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898263" y="1259313"/>
            <a:ext cx="5791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IMBA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Director 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98264" y="229284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Professor: Shih Wei Wu</a:t>
            </a: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Lab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Technology Building 1017</a:t>
            </a: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TEL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(02)2771-2171 ext. 3424</a:t>
            </a: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 </a:t>
            </a:r>
            <a:r>
              <a:rPr lang="en-US" altLang="zh-TW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swu@ntut.edu.tw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 </a:t>
            </a:r>
            <a:r>
              <a:rPr lang="en-US" altLang="zh-TW" u="sng" dirty="0">
                <a:solidFill>
                  <a:srgbClr val="004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shihwei1976@gmail.com</a:t>
            </a:r>
            <a:endParaRPr lang="zh-TW" altLang="en-US" b="0" i="0" dirty="0"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D5B54C-5D8F-4426-B06A-60F8DE743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262" y="1188953"/>
            <a:ext cx="2295845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4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190" y="933189"/>
            <a:ext cx="4084517" cy="4229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14343" y="2655656"/>
            <a:ext cx="5024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Degree Requirements</a:t>
            </a:r>
            <a:endParaRPr lang="zh-TW" alt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36625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250495" y="6148"/>
            <a:ext cx="5120081" cy="2937680"/>
          </a:xfrm>
        </p:spPr>
        <p:txBody>
          <a:bodyPr>
            <a:normAutofit/>
          </a:bodyPr>
          <a:lstStyle/>
          <a:p>
            <a:r>
              <a:rPr lang="en-US" altLang="zh-TW" sz="31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Degree Requirements</a:t>
            </a:r>
            <a:br>
              <a:rPr lang="en-US" altLang="zh-TW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 </a:t>
            </a:r>
            <a:r>
              <a:rPr lang="en-US" altLang="zh-TW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Minimum 3 credits / maximum 13 credits each semester</a:t>
            </a:r>
            <a:b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 rot="20893065">
            <a:off x="10364166" y="571601"/>
            <a:ext cx="1949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credits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560048282"/>
              </p:ext>
            </p:extLst>
          </p:nvPr>
        </p:nvGraphicFramePr>
        <p:xfrm>
          <a:off x="4648790" y="0"/>
          <a:ext cx="5537948" cy="339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矩形 1"/>
          <p:cNvSpPr/>
          <p:nvPr/>
        </p:nvSpPr>
        <p:spPr>
          <a:xfrm>
            <a:off x="681318" y="2358541"/>
            <a:ext cx="972670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minimum of 37 credits of courses plus 6 credits of thesis work is required for graduation. 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curriculum is divided into </a:t>
            </a:r>
            <a:r>
              <a:rPr lang="en-US" altLang="zh-TW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required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and </a:t>
            </a:r>
            <a:r>
              <a:rPr lang="en-US" altLang="zh-TW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elective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courses.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lvl="0" indent="-269875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IMBA Required courses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credits in total): </a:t>
            </a:r>
          </a:p>
          <a:p>
            <a:pPr marL="538163" lvl="0" indent="-269875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Business Ethics &amp; Sustainability Management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- 2</a:t>
            </a:r>
            <a:r>
              <a:rPr lang="en-US" altLang="zh-TW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credits</a:t>
            </a:r>
          </a:p>
          <a:p>
            <a:pPr marL="538163" indent="-269875"/>
            <a:r>
              <a:rPr lang="en-US" altLang="zh-TW" dirty="0"/>
              <a:t>Journal Study and Discussion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- 2</a:t>
            </a:r>
            <a:r>
              <a:rPr lang="en-US" altLang="zh-TW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credits</a:t>
            </a:r>
          </a:p>
          <a:p>
            <a:pPr marL="538163" lvl="0" indent="-269875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Research methods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- 3</a:t>
            </a:r>
            <a:r>
              <a:rPr lang="en-US" altLang="zh-TW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credits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lvl="0" indent="-269875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Thesis courses (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total -</a:t>
            </a:r>
            <a:r>
              <a:rPr lang="en-US" altLang="zh-TW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credits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semester courses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0662827"/>
      </p:ext>
    </p:extLst>
  </p:cSld>
  <p:clrMapOvr>
    <a:masterClrMapping/>
  </p:clrMapOvr>
  <p:transition spd="slow" advClick="0" advTm="7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 rot="20893065">
            <a:off x="10364166" y="571601"/>
            <a:ext cx="1949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credits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4648790" y="0"/>
          <a:ext cx="5537948" cy="339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/>
          <p:cNvSpPr/>
          <p:nvPr/>
        </p:nvSpPr>
        <p:spPr>
          <a:xfrm>
            <a:off x="681318" y="2358541"/>
            <a:ext cx="97267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minimum of 37 credits of courses plus 6 credits of thesis work is required for graduation. 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curriculum is divided into </a:t>
            </a:r>
            <a:r>
              <a:rPr lang="en-US" altLang="zh-TW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required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and </a:t>
            </a:r>
            <a:r>
              <a:rPr lang="en-US" altLang="zh-TW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elective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courses.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68288">
              <a:lnSpc>
                <a:spcPct val="20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IMBA Elective Courses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(minimum: </a:t>
            </a:r>
            <a:r>
              <a:rPr lang="en-US" altLang="zh-TW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 credits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10 courses)</a:t>
            </a:r>
          </a:p>
          <a:p>
            <a:r>
              <a:rPr lang="en-US" altLang="zh-TW" b="1" dirty="0"/>
              <a:t>   must contain : Required-Elective Courses(choose 4 from 6 )</a:t>
            </a:r>
          </a:p>
          <a:p>
            <a:pPr indent="268288"/>
            <a:r>
              <a:rPr lang="zh-TW" altLang="en-US" dirty="0"/>
              <a:t>◎</a:t>
            </a:r>
            <a:r>
              <a:rPr lang="en-US" altLang="zh-TW" dirty="0"/>
              <a:t>Strategic Management              </a:t>
            </a:r>
            <a:r>
              <a:rPr lang="zh-TW" altLang="en-US" dirty="0"/>
              <a:t>◎</a:t>
            </a:r>
            <a:r>
              <a:rPr lang="en-US" altLang="zh-TW" dirty="0"/>
              <a:t>Financial Management</a:t>
            </a:r>
          </a:p>
          <a:p>
            <a:pPr indent="268288"/>
            <a:r>
              <a:rPr lang="zh-TW" altLang="en-US" dirty="0"/>
              <a:t>◎</a:t>
            </a:r>
            <a:r>
              <a:rPr lang="en-US" altLang="zh-TW" dirty="0"/>
              <a:t>Management Science                </a:t>
            </a:r>
            <a:r>
              <a:rPr lang="zh-TW" altLang="en-US" dirty="0"/>
              <a:t>◎</a:t>
            </a:r>
            <a:r>
              <a:rPr lang="en-US" altLang="zh-TW" dirty="0"/>
              <a:t>Management Accounting</a:t>
            </a:r>
          </a:p>
          <a:p>
            <a:pPr indent="268288"/>
            <a:r>
              <a:rPr lang="zh-TW" altLang="en-US" dirty="0"/>
              <a:t>◎</a:t>
            </a:r>
            <a:r>
              <a:rPr lang="en-US" altLang="zh-TW" dirty="0"/>
              <a:t>Information Management         </a:t>
            </a:r>
            <a:r>
              <a:rPr lang="zh-TW" altLang="en-US" dirty="0"/>
              <a:t>◎ </a:t>
            </a:r>
            <a:r>
              <a:rPr lang="en-US" altLang="zh-TW" dirty="0"/>
              <a:t>Marketing Management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68288"/>
            <a:endParaRPr lang="en-US" altLang="zh-TW" dirty="0"/>
          </a:p>
          <a:p>
            <a:pPr indent="268288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3500184-3489-4B8C-A41E-C87A0111D12A}"/>
              </a:ext>
            </a:extLst>
          </p:cNvPr>
          <p:cNvSpPr txBox="1">
            <a:spLocks/>
          </p:cNvSpPr>
          <p:nvPr/>
        </p:nvSpPr>
        <p:spPr>
          <a:xfrm>
            <a:off x="294458" y="-40318"/>
            <a:ext cx="5120081" cy="293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1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Degree Requirements</a:t>
            </a:r>
            <a:br>
              <a:rPr lang="en-US" altLang="zh-TW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 </a:t>
            </a:r>
            <a:r>
              <a:rPr lang="en-US" altLang="zh-TW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Minimum 3 credits / maximum 13 credits each semester</a:t>
            </a:r>
            <a:b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8955009"/>
      </p:ext>
    </p:extLst>
  </p:cSld>
  <p:clrMapOvr>
    <a:masterClrMapping/>
  </p:clrMapOvr>
  <p:transition spd="slow" advClick="0" advTm="7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Attendance &amp; Sick leave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Attendance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Go to classroom on time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Attendance is a way to show your attitude and may affect your grade.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Mail your teacher to inform your situation</a:t>
            </a:r>
          </a:p>
          <a:p>
            <a:r>
              <a:rPr lang="en-US" altLang="zh-TW" dirty="0"/>
              <a:t>Sick leave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Need to provide a proof from a doctor 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During midterm, must file a formal request online.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6025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Deadline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Taiwan Time Zone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Assignment, homework, presentation and so on.</a:t>
            </a:r>
          </a:p>
          <a:p>
            <a:r>
              <a:rPr lang="en-US" altLang="zh-TW" dirty="0" err="1">
                <a:solidFill>
                  <a:srgbClr val="0070C0"/>
                </a:solidFill>
              </a:rPr>
              <a:t>i</a:t>
            </a:r>
            <a:r>
              <a:rPr lang="en-US" altLang="zh-TW" dirty="0">
                <a:solidFill>
                  <a:srgbClr val="0070C0"/>
                </a:solidFill>
              </a:rPr>
              <a:t>-School, E-learning , </a:t>
            </a:r>
            <a:r>
              <a:rPr lang="en-US" altLang="zh-TW" dirty="0" err="1">
                <a:solidFill>
                  <a:srgbClr val="0070C0"/>
                </a:solidFill>
              </a:rPr>
              <a:t>NTUT</a:t>
            </a:r>
            <a:r>
              <a:rPr lang="en-US" altLang="zh-TW" dirty="0">
                <a:solidFill>
                  <a:srgbClr val="0070C0"/>
                </a:solidFill>
              </a:rPr>
              <a:t> email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No excuse!! (Affects your grade hugely!)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808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Add/drop course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Add/drop course selection system </a:t>
            </a:r>
          </a:p>
          <a:p>
            <a:pPr lvl="1"/>
            <a:r>
              <a:rPr lang="en-US" altLang="zh-TW" sz="2800" dirty="0">
                <a:solidFill>
                  <a:srgbClr val="0070C0"/>
                </a:solidFill>
              </a:rPr>
              <a:t>Starts from </a:t>
            </a:r>
            <a:r>
              <a:rPr lang="en-US" altLang="zh-TW" sz="2800" dirty="0">
                <a:solidFill>
                  <a:srgbClr val="0070C0"/>
                </a:solidFill>
                <a:highlight>
                  <a:srgbClr val="FFFF00"/>
                </a:highlight>
              </a:rPr>
              <a:t>Sep 11th 2023 at 9:00 AM</a:t>
            </a:r>
          </a:p>
          <a:p>
            <a:pPr lvl="1"/>
            <a:r>
              <a:rPr lang="en-US" altLang="zh-TW" sz="2800" dirty="0">
                <a:solidFill>
                  <a:srgbClr val="0070C0"/>
                </a:solidFill>
              </a:rPr>
              <a:t>Ends on </a:t>
            </a:r>
            <a:r>
              <a:rPr lang="en-US" altLang="zh-TW" sz="2800" dirty="0">
                <a:solidFill>
                  <a:srgbClr val="0070C0"/>
                </a:solidFill>
                <a:highlight>
                  <a:srgbClr val="FFFF00"/>
                </a:highlight>
              </a:rPr>
              <a:t>Sep 22nd 2023 at 5:00 PM</a:t>
            </a:r>
          </a:p>
          <a:p>
            <a:r>
              <a:rPr lang="en-US" altLang="zh-TW" sz="3200" dirty="0">
                <a:solidFill>
                  <a:srgbClr val="FF0000"/>
                </a:solidFill>
              </a:rPr>
              <a:t>Chinese and other course in undergraduate school </a:t>
            </a:r>
          </a:p>
          <a:p>
            <a:pPr lvl="1"/>
            <a:r>
              <a:rPr lang="en-US" altLang="zh-TW" sz="2800" dirty="0">
                <a:solidFill>
                  <a:srgbClr val="0070C0"/>
                </a:solidFill>
              </a:rPr>
              <a:t>No credit fee</a:t>
            </a:r>
          </a:p>
          <a:p>
            <a:pPr lvl="1"/>
            <a:r>
              <a:rPr lang="en-US" altLang="zh-TW" sz="2800" dirty="0">
                <a:solidFill>
                  <a:srgbClr val="0070C0"/>
                </a:solidFill>
              </a:rPr>
              <a:t>Can’t be counted into your graduation credits</a:t>
            </a:r>
          </a:p>
          <a:p>
            <a:pPr lvl="1"/>
            <a:r>
              <a:rPr lang="en-US" altLang="zh-TW" sz="2800" dirty="0">
                <a:solidFill>
                  <a:srgbClr val="0070C0"/>
                </a:solidFill>
              </a:rPr>
              <a:t>The grade will list on your transcript </a:t>
            </a:r>
          </a:p>
          <a:p>
            <a:pPr lvl="1"/>
            <a:endParaRPr lang="en-US" altLang="zh-TW" sz="2800" dirty="0">
              <a:solidFill>
                <a:srgbClr val="0070C0"/>
              </a:solidFill>
            </a:endParaRPr>
          </a:p>
          <a:p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7127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4686</TotalTime>
  <Words>598</Words>
  <Application>Microsoft Office PowerPoint</Application>
  <PresentationFormat>寬螢幕</PresentationFormat>
  <Paragraphs>107</Paragraphs>
  <Slides>17</Slides>
  <Notes>3</Notes>
  <HiddenSlides>1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MS JhengHei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Degree Requirements  * Minimum 3 credits / maximum 13 credits each semester </vt:lpstr>
      <vt:lpstr>PowerPoint 簡報</vt:lpstr>
      <vt:lpstr>Attendance &amp; Sick leave</vt:lpstr>
      <vt:lpstr>Deadline</vt:lpstr>
      <vt:lpstr>Add/drop course</vt:lpstr>
      <vt:lpstr>Credit transfer</vt:lpstr>
      <vt:lpstr>Work Permit </vt:lpstr>
      <vt:lpstr>PowerPoint 簡報</vt:lpstr>
      <vt:lpstr>Taipei Tech’s Calendar</vt:lpstr>
      <vt:lpstr>Student ID Card</vt:lpstr>
      <vt:lpstr>Thesis Procedure </vt:lpstr>
      <vt:lpstr>Thesis Requirement </vt:lpstr>
      <vt:lpstr>Academic Research Ethics Course (Online)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EMBA</dc:creator>
  <cp:lastModifiedBy>User-039460</cp:lastModifiedBy>
  <cp:revision>255</cp:revision>
  <cp:lastPrinted>2016-09-07T12:41:41Z</cp:lastPrinted>
  <dcterms:created xsi:type="dcterms:W3CDTF">2014-05-26T09:00:32Z</dcterms:created>
  <dcterms:modified xsi:type="dcterms:W3CDTF">2023-09-19T01:32:06Z</dcterms:modified>
</cp:coreProperties>
</file>